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2"/>
  </p:notesMasterIdLst>
  <p:sldIdLst>
    <p:sldId id="256" r:id="rId6"/>
    <p:sldId id="262" r:id="rId7"/>
    <p:sldId id="259" r:id="rId8"/>
    <p:sldId id="260" r:id="rId9"/>
    <p:sldId id="261" r:id="rId10"/>
    <p:sldId id="305" r:id="rId11"/>
    <p:sldId id="263" r:id="rId12"/>
    <p:sldId id="266" r:id="rId13"/>
    <p:sldId id="265" r:id="rId14"/>
    <p:sldId id="267" r:id="rId15"/>
    <p:sldId id="268" r:id="rId16"/>
    <p:sldId id="270" r:id="rId17"/>
    <p:sldId id="273" r:id="rId18"/>
    <p:sldId id="297" r:id="rId19"/>
    <p:sldId id="272" r:id="rId20"/>
    <p:sldId id="277" r:id="rId21"/>
    <p:sldId id="298" r:id="rId22"/>
    <p:sldId id="294" r:id="rId23"/>
    <p:sldId id="279" r:id="rId24"/>
    <p:sldId id="281" r:id="rId25"/>
    <p:sldId id="306" r:id="rId26"/>
    <p:sldId id="295" r:id="rId27"/>
    <p:sldId id="282" r:id="rId28"/>
    <p:sldId id="286" r:id="rId29"/>
    <p:sldId id="287" r:id="rId30"/>
    <p:sldId id="288" r:id="rId31"/>
    <p:sldId id="290" r:id="rId32"/>
    <p:sldId id="289" r:id="rId33"/>
    <p:sldId id="291" r:id="rId34"/>
    <p:sldId id="299" r:id="rId35"/>
    <p:sldId id="300" r:id="rId36"/>
    <p:sldId id="304" r:id="rId37"/>
    <p:sldId id="302" r:id="rId38"/>
    <p:sldId id="303" r:id="rId39"/>
    <p:sldId id="292" r:id="rId40"/>
    <p:sldId id="296" r:id="rId4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02870C-0E15-45C5-444D-DE89E2D0199F}" name="Liechti Melanie Nadia" initials="LMN" userId="S::lhm1@bfh.ch::a6f017c5-4d2c-481e-a5cb-f9ce3d42f9a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een MALFLIET" initials="AM" lastIdx="4" clrIdx="0">
    <p:extLst>
      <p:ext uri="{19B8F6BF-5375-455C-9EA6-DF929625EA0E}">
        <p15:presenceInfo xmlns:p15="http://schemas.microsoft.com/office/powerpoint/2012/main" userId="6d87be5d-2396-4f2a-ad18-bd15388585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47F"/>
    <a:srgbClr val="0070C0"/>
    <a:srgbClr val="CFD3D9"/>
    <a:srgbClr val="F8C2B2"/>
    <a:srgbClr val="F9C9B8"/>
    <a:srgbClr val="ECCCC6"/>
    <a:srgbClr val="BB4D56"/>
    <a:srgbClr val="1F4E79"/>
    <a:srgbClr val="41719C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09C69-CFD6-0085-E841-B2A25830882F}" v="58" dt="2023-01-26T12:43:45.280"/>
    <p1510:client id="{8DCF7F79-C132-4235-12FD-FF5200598CC8}" v="2" dt="2023-03-28T14:38:55.805"/>
    <p1510:client id="{9457A714-1BEE-D6FF-3026-53F870AE1C9B}" v="13" dt="2022-12-22T07:06:26.880"/>
    <p1510:client id="{C22E0EBC-C21D-489A-A68B-AD8E9CBC5B30}" v="30" dt="2022-11-30T15:52:26.573"/>
    <p1510:client id="{F06BF5B4-4B46-1A71-6F0D-12F016E73687}" v="1" dt="2023-01-26T12:44:50.188"/>
    <p1510:client id="{FD41A25D-271D-97AC-CD18-57C83408E108}" v="2" dt="2022-12-21T15:38:37.496"/>
    <p1510:client id="{FE135E41-DFC8-4EAD-8B6D-35B734744E5F}" v="2" dt="2022-11-30T15:53:5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rz Alexander Philipp" userId="S::sua1_bfh.ch#ext#@vub.be::8161e770-48fa-4a9d-9cd6-79ec3306bc5d" providerId="AD" clId="Web-{9457A714-1BEE-D6FF-3026-53F870AE1C9B}"/>
    <pc:docChg chg="modSld">
      <pc:chgData name="Schurz Alexander Philipp" userId="S::sua1_bfh.ch#ext#@vub.be::8161e770-48fa-4a9d-9cd6-79ec3306bc5d" providerId="AD" clId="Web-{9457A714-1BEE-D6FF-3026-53F870AE1C9B}" dt="2022-12-22T07:06:26.880" v="11" actId="1076"/>
      <pc:docMkLst>
        <pc:docMk/>
      </pc:docMkLst>
      <pc:sldChg chg="addSp delSp modSp delCm">
        <pc:chgData name="Schurz Alexander Philipp" userId="S::sua1_bfh.ch#ext#@vub.be::8161e770-48fa-4a9d-9cd6-79ec3306bc5d" providerId="AD" clId="Web-{9457A714-1BEE-D6FF-3026-53F870AE1C9B}" dt="2022-12-22T07:06:26.880" v="11" actId="1076"/>
        <pc:sldMkLst>
          <pc:docMk/>
          <pc:sldMk cId="3875305280" sldId="300"/>
        </pc:sldMkLst>
        <pc:spChg chg="add del mod">
          <ac:chgData name="Schurz Alexander Philipp" userId="S::sua1_bfh.ch#ext#@vub.be::8161e770-48fa-4a9d-9cd6-79ec3306bc5d" providerId="AD" clId="Web-{9457A714-1BEE-D6FF-3026-53F870AE1C9B}" dt="2022-12-22T07:05:30.830" v="1"/>
          <ac:spMkLst>
            <pc:docMk/>
            <pc:sldMk cId="3875305280" sldId="300"/>
            <ac:spMk id="4" creationId="{C36E6E2A-D7E1-61A8-3089-9CF4ECF03893}"/>
          </ac:spMkLst>
        </pc:spChg>
        <pc:picChg chg="add mod ord">
          <ac:chgData name="Schurz Alexander Philipp" userId="S::sua1_bfh.ch#ext#@vub.be::8161e770-48fa-4a9d-9cd6-79ec3306bc5d" providerId="AD" clId="Web-{9457A714-1BEE-D6FF-3026-53F870AE1C9B}" dt="2022-12-22T07:06:20.817" v="10" actId="1076"/>
          <ac:picMkLst>
            <pc:docMk/>
            <pc:sldMk cId="3875305280" sldId="300"/>
            <ac:picMk id="5" creationId="{7A0742B1-7609-6202-5238-169507302631}"/>
          </ac:picMkLst>
        </pc:picChg>
        <pc:picChg chg="del">
          <ac:chgData name="Schurz Alexander Philipp" userId="S::sua1_bfh.ch#ext#@vub.be::8161e770-48fa-4a9d-9cd6-79ec3306bc5d" providerId="AD" clId="Web-{9457A714-1BEE-D6FF-3026-53F870AE1C9B}" dt="2022-12-22T07:05:17.750" v="0"/>
          <ac:picMkLst>
            <pc:docMk/>
            <pc:sldMk cId="3875305280" sldId="300"/>
            <ac:picMk id="6" creationId="{00000000-0000-0000-0000-000000000000}"/>
          </ac:picMkLst>
        </pc:picChg>
        <pc:picChg chg="add mod modCrop">
          <ac:chgData name="Schurz Alexander Philipp" userId="S::sua1_bfh.ch#ext#@vub.be::8161e770-48fa-4a9d-9cd6-79ec3306bc5d" providerId="AD" clId="Web-{9457A714-1BEE-D6FF-3026-53F870AE1C9B}" dt="2022-12-22T07:06:26.880" v="11" actId="1076"/>
          <ac:picMkLst>
            <pc:docMk/>
            <pc:sldMk cId="3875305280" sldId="300"/>
            <ac:picMk id="7" creationId="{1BD4FC2D-5497-0A7E-CE89-88AACD205DB6}"/>
          </ac:picMkLst>
        </pc:picChg>
      </pc:sldChg>
    </pc:docChg>
  </pc:docChgLst>
  <pc:docChgLst>
    <pc:chgData name="Anneleen MALFLIET" userId="S::anneleen.malfliet@vub.be::6d87be5d-2396-4f2a-ad18-bd1538858542" providerId="AD" clId="Web-{8DCF7F79-C132-4235-12FD-FF5200598CC8}"/>
    <pc:docChg chg="modSld">
      <pc:chgData name="Anneleen MALFLIET" userId="S::anneleen.malfliet@vub.be::6d87be5d-2396-4f2a-ad18-bd1538858542" providerId="AD" clId="Web-{8DCF7F79-C132-4235-12FD-FF5200598CC8}" dt="2023-03-28T14:38:55.805" v="1"/>
      <pc:docMkLst>
        <pc:docMk/>
      </pc:docMkLst>
      <pc:sldChg chg="modSp">
        <pc:chgData name="Anneleen MALFLIET" userId="S::anneleen.malfliet@vub.be::6d87be5d-2396-4f2a-ad18-bd1538858542" providerId="AD" clId="Web-{8DCF7F79-C132-4235-12FD-FF5200598CC8}" dt="2023-03-28T14:38:55.805" v="1"/>
        <pc:sldMkLst>
          <pc:docMk/>
          <pc:sldMk cId="1767175371" sldId="262"/>
        </pc:sldMkLst>
        <pc:picChg chg="mod modCrop">
          <ac:chgData name="Anneleen MALFLIET" userId="S::anneleen.malfliet@vub.be::6d87be5d-2396-4f2a-ad18-bd1538858542" providerId="AD" clId="Web-{8DCF7F79-C132-4235-12FD-FF5200598CC8}" dt="2023-03-28T14:38:55.805" v="1"/>
          <ac:picMkLst>
            <pc:docMk/>
            <pc:sldMk cId="1767175371" sldId="262"/>
            <ac:picMk id="4" creationId="{00000000-0000-0000-0000-000000000000}"/>
          </ac:picMkLst>
        </pc:picChg>
      </pc:sldChg>
    </pc:docChg>
  </pc:docChgLst>
  <pc:docChgLst>
    <pc:chgData name="Liechti Melanie Nadia" userId="S::lhm1_bfh.ch#ext#@vub.be::c9881201-8668-4063-a340-5c0aa3a34a44" providerId="AD" clId="Web-{74809C69-CFD6-0085-E841-B2A25830882F}"/>
    <pc:docChg chg="modSld">
      <pc:chgData name="Liechti Melanie Nadia" userId="S::lhm1_bfh.ch#ext#@vub.be::c9881201-8668-4063-a340-5c0aa3a34a44" providerId="AD" clId="Web-{74809C69-CFD6-0085-E841-B2A25830882F}" dt="2023-01-26T12:43:45.280" v="54"/>
      <pc:docMkLst>
        <pc:docMk/>
      </pc:docMkLst>
      <pc:sldChg chg="addSp delSp modSp">
        <pc:chgData name="Liechti Melanie Nadia" userId="S::lhm1_bfh.ch#ext#@vub.be::c9881201-8668-4063-a340-5c0aa3a34a44" providerId="AD" clId="Web-{74809C69-CFD6-0085-E841-B2A25830882F}" dt="2023-01-26T12:43:45.280" v="54"/>
        <pc:sldMkLst>
          <pc:docMk/>
          <pc:sldMk cId="375332154" sldId="256"/>
        </pc:sldMkLst>
        <pc:grpChg chg="add">
          <ac:chgData name="Liechti Melanie Nadia" userId="S::lhm1_bfh.ch#ext#@vub.be::c9881201-8668-4063-a340-5c0aa3a34a44" providerId="AD" clId="Web-{74809C69-CFD6-0085-E841-B2A25830882F}" dt="2023-01-26T12:43:45.280" v="54"/>
          <ac:grpSpMkLst>
            <pc:docMk/>
            <pc:sldMk cId="375332154" sldId="256"/>
            <ac:grpSpMk id="6" creationId="{783EAA59-07C9-1F13-46B9-E9D5639CD6A9}"/>
          </ac:grpSpMkLst>
        </pc:grpChg>
        <pc:picChg chg="add mod">
          <ac:chgData name="Liechti Melanie Nadia" userId="S::lhm1_bfh.ch#ext#@vub.be::c9881201-8668-4063-a340-5c0aa3a34a44" providerId="AD" clId="Web-{74809C69-CFD6-0085-E841-B2A25830882F}" dt="2023-01-26T12:43:33.358" v="53" actId="1076"/>
          <ac:picMkLst>
            <pc:docMk/>
            <pc:sldMk cId="375332154" sldId="256"/>
            <ac:picMk id="3" creationId="{76BFB98F-53FF-D50A-2086-BFD82E95769A}"/>
          </ac:picMkLst>
        </pc:picChg>
        <pc:picChg chg="add mod">
          <ac:chgData name="Liechti Melanie Nadia" userId="S::lhm1_bfh.ch#ext#@vub.be::c9881201-8668-4063-a340-5c0aa3a34a44" providerId="AD" clId="Web-{74809C69-CFD6-0085-E841-B2A25830882F}" dt="2023-01-26T12:43:24.312" v="48" actId="1076"/>
          <ac:picMkLst>
            <pc:docMk/>
            <pc:sldMk cId="375332154" sldId="256"/>
            <ac:picMk id="4" creationId="{B925A622-593B-FB73-D700-C7B26F080775}"/>
          </ac:picMkLst>
        </pc:picChg>
        <pc:picChg chg="add mod">
          <ac:chgData name="Liechti Melanie Nadia" userId="S::lhm1_bfh.ch#ext#@vub.be::c9881201-8668-4063-a340-5c0aa3a34a44" providerId="AD" clId="Web-{74809C69-CFD6-0085-E841-B2A25830882F}" dt="2023-01-26T12:43:25.904" v="49" actId="1076"/>
          <ac:picMkLst>
            <pc:docMk/>
            <pc:sldMk cId="375332154" sldId="256"/>
            <ac:picMk id="5" creationId="{37BC92C7-78B0-FFE5-4B9C-4258658E738F}"/>
          </ac:picMkLst>
        </pc:picChg>
        <pc:picChg chg="mod">
          <ac:chgData name="Liechti Melanie Nadia" userId="S::lhm1_bfh.ch#ext#@vub.be::c9881201-8668-4063-a340-5c0aa3a34a44" providerId="AD" clId="Web-{74809C69-CFD6-0085-E841-B2A25830882F}" dt="2023-01-26T12:43:32.092" v="52" actId="14100"/>
          <ac:picMkLst>
            <pc:docMk/>
            <pc:sldMk cId="375332154" sldId="256"/>
            <ac:picMk id="10" creationId="{00000000-0000-0000-0000-000000000000}"/>
          </ac:picMkLst>
        </pc:picChg>
        <pc:picChg chg="del">
          <ac:chgData name="Liechti Melanie Nadia" userId="S::lhm1_bfh.ch#ext#@vub.be::c9881201-8668-4063-a340-5c0aa3a34a44" providerId="AD" clId="Web-{74809C69-CFD6-0085-E841-B2A25830882F}" dt="2023-01-26T12:36:39.362" v="12"/>
          <ac:picMkLst>
            <pc:docMk/>
            <pc:sldMk cId="375332154" sldId="256"/>
            <ac:picMk id="11" creationId="{00000000-0000-0000-0000-000000000000}"/>
          </ac:picMkLst>
        </pc:picChg>
        <pc:picChg chg="mod">
          <ac:chgData name="Liechti Melanie Nadia" userId="S::lhm1_bfh.ch#ext#@vub.be::c9881201-8668-4063-a340-5c0aa3a34a44" providerId="AD" clId="Web-{74809C69-CFD6-0085-E841-B2A25830882F}" dt="2023-01-26T12:43:20.389" v="46" actId="1076"/>
          <ac:picMkLst>
            <pc:docMk/>
            <pc:sldMk cId="375332154" sldId="256"/>
            <ac:picMk id="1026" creationId="{00000000-0000-0000-0000-000000000000}"/>
          </ac:picMkLst>
        </pc:picChg>
      </pc:sldChg>
      <pc:sldChg chg="modSp">
        <pc:chgData name="Liechti Melanie Nadia" userId="S::lhm1_bfh.ch#ext#@vub.be::c9881201-8668-4063-a340-5c0aa3a34a44" providerId="AD" clId="Web-{74809C69-CFD6-0085-E841-B2A25830882F}" dt="2023-01-26T12:35:29.501" v="11" actId="20577"/>
        <pc:sldMkLst>
          <pc:docMk/>
          <pc:sldMk cId="1767175371" sldId="262"/>
        </pc:sldMkLst>
        <pc:spChg chg="mod">
          <ac:chgData name="Liechti Melanie Nadia" userId="S::lhm1_bfh.ch#ext#@vub.be::c9881201-8668-4063-a340-5c0aa3a34a44" providerId="AD" clId="Web-{74809C69-CFD6-0085-E841-B2A25830882F}" dt="2023-01-26T12:35:29.501" v="11" actId="20577"/>
          <ac:spMkLst>
            <pc:docMk/>
            <pc:sldMk cId="1767175371" sldId="262"/>
            <ac:spMk id="2" creationId="{00000000-0000-0000-0000-000000000000}"/>
          </ac:spMkLst>
        </pc:spChg>
      </pc:sldChg>
    </pc:docChg>
  </pc:docChgLst>
  <pc:docChgLst>
    <pc:chgData name="Schurz Alexander Philipp" userId="S::sua1@bfh.ch::10f414da-2dc6-49ae-a39f-dae69b9e7d54" providerId="AD" clId="Web-{FE135E41-DFC8-4EAD-8B6D-35B734744E5F}"/>
    <pc:docChg chg="modSld">
      <pc:chgData name="Schurz Alexander Philipp" userId="S::sua1@bfh.ch::10f414da-2dc6-49ae-a39f-dae69b9e7d54" providerId="AD" clId="Web-{FE135E41-DFC8-4EAD-8B6D-35B734744E5F}" dt="2022-11-30T15:53:48.016" v="0" actId="20577"/>
      <pc:docMkLst>
        <pc:docMk/>
      </pc:docMkLst>
      <pc:sldChg chg="modSp">
        <pc:chgData name="Schurz Alexander Philipp" userId="S::sua1@bfh.ch::10f414da-2dc6-49ae-a39f-dae69b9e7d54" providerId="AD" clId="Web-{FE135E41-DFC8-4EAD-8B6D-35B734744E5F}" dt="2022-11-30T15:53:48.016" v="0" actId="20577"/>
        <pc:sldMkLst>
          <pc:docMk/>
          <pc:sldMk cId="375332154" sldId="256"/>
        </pc:sldMkLst>
        <pc:spChg chg="mod">
          <ac:chgData name="Schurz Alexander Philipp" userId="S::sua1@bfh.ch::10f414da-2dc6-49ae-a39f-dae69b9e7d54" providerId="AD" clId="Web-{FE135E41-DFC8-4EAD-8B6D-35B734744E5F}" dt="2022-11-30T15:53:48.016" v="0" actId="20577"/>
          <ac:spMkLst>
            <pc:docMk/>
            <pc:sldMk cId="375332154" sldId="256"/>
            <ac:spMk id="2" creationId="{00000000-0000-0000-0000-000000000000}"/>
          </ac:spMkLst>
        </pc:spChg>
      </pc:sldChg>
    </pc:docChg>
  </pc:docChgLst>
  <pc:docChgLst>
    <pc:chgData name="Neiger Marc" userId="S::neigm1@bfh.ch::d48c77ce-abe7-4397-8256-80d348f28ad1" providerId="AD" clId="Web-{C22E0EBC-C21D-489A-A68B-AD8E9CBC5B30}"/>
    <pc:docChg chg="modSld">
      <pc:chgData name="Neiger Marc" userId="S::neigm1@bfh.ch::d48c77ce-abe7-4397-8256-80d348f28ad1" providerId="AD" clId="Web-{C22E0EBC-C21D-489A-A68B-AD8E9CBC5B30}" dt="2022-11-30T15:52:24.385" v="27" actId="20577"/>
      <pc:docMkLst>
        <pc:docMk/>
      </pc:docMkLst>
      <pc:sldChg chg="modSp">
        <pc:chgData name="Neiger Marc" userId="S::neigm1@bfh.ch::d48c77ce-abe7-4397-8256-80d348f28ad1" providerId="AD" clId="Web-{C22E0EBC-C21D-489A-A68B-AD8E9CBC5B30}" dt="2022-11-30T15:51:57.291" v="14" actId="20577"/>
        <pc:sldMkLst>
          <pc:docMk/>
          <pc:sldMk cId="263427248" sldId="267"/>
        </pc:sldMkLst>
        <pc:spChg chg="mod">
          <ac:chgData name="Neiger Marc" userId="S::neigm1@bfh.ch::d48c77ce-abe7-4397-8256-80d348f28ad1" providerId="AD" clId="Web-{C22E0EBC-C21D-489A-A68B-AD8E9CBC5B30}" dt="2022-11-30T15:51:57.291" v="14" actId="20577"/>
          <ac:spMkLst>
            <pc:docMk/>
            <pc:sldMk cId="263427248" sldId="267"/>
            <ac:spMk id="2" creationId="{00000000-0000-0000-0000-000000000000}"/>
          </ac:spMkLst>
        </pc:spChg>
      </pc:sldChg>
      <pc:sldChg chg="modSp">
        <pc:chgData name="Neiger Marc" userId="S::neigm1@bfh.ch::d48c77ce-abe7-4397-8256-80d348f28ad1" providerId="AD" clId="Web-{C22E0EBC-C21D-489A-A68B-AD8E9CBC5B30}" dt="2022-11-30T15:52:24.385" v="27" actId="20577"/>
        <pc:sldMkLst>
          <pc:docMk/>
          <pc:sldMk cId="2566789920" sldId="306"/>
        </pc:sldMkLst>
        <pc:spChg chg="mod">
          <ac:chgData name="Neiger Marc" userId="S::neigm1@bfh.ch::d48c77ce-abe7-4397-8256-80d348f28ad1" providerId="AD" clId="Web-{C22E0EBC-C21D-489A-A68B-AD8E9CBC5B30}" dt="2022-11-30T15:52:24.385" v="27" actId="20577"/>
          <ac:spMkLst>
            <pc:docMk/>
            <pc:sldMk cId="2566789920" sldId="306"/>
            <ac:spMk id="5" creationId="{00000000-0000-0000-0000-000000000000}"/>
          </ac:spMkLst>
        </pc:spChg>
      </pc:sldChg>
    </pc:docChg>
  </pc:docChgLst>
  <pc:docChgLst>
    <pc:chgData name="Liechti Melanie Nadia" userId="S::lhm1_bfh.ch#ext#@vub.be::c9881201-8668-4063-a340-5c0aa3a34a44" providerId="AD" clId="Web-{FD41A25D-271D-97AC-CD18-57C83408E108}"/>
    <pc:docChg chg="modSld">
      <pc:chgData name="Liechti Melanie Nadia" userId="S::lhm1_bfh.ch#ext#@vub.be::c9881201-8668-4063-a340-5c0aa3a34a44" providerId="AD" clId="Web-{FD41A25D-271D-97AC-CD18-57C83408E108}" dt="2022-12-21T15:38:37.496" v="1" actId="1076"/>
      <pc:docMkLst>
        <pc:docMk/>
      </pc:docMkLst>
      <pc:sldChg chg="modSp">
        <pc:chgData name="Liechti Melanie Nadia" userId="S::lhm1_bfh.ch#ext#@vub.be::c9881201-8668-4063-a340-5c0aa3a34a44" providerId="AD" clId="Web-{FD41A25D-271D-97AC-CD18-57C83408E108}" dt="2022-12-21T15:38:37.496" v="1" actId="1076"/>
        <pc:sldMkLst>
          <pc:docMk/>
          <pc:sldMk cId="1323693070" sldId="286"/>
        </pc:sldMkLst>
        <pc:spChg chg="mod">
          <ac:chgData name="Liechti Melanie Nadia" userId="S::lhm1_bfh.ch#ext#@vub.be::c9881201-8668-4063-a340-5c0aa3a34a44" providerId="AD" clId="Web-{FD41A25D-271D-97AC-CD18-57C83408E108}" dt="2022-12-21T15:38:37.496" v="1" actId="1076"/>
          <ac:spMkLst>
            <pc:docMk/>
            <pc:sldMk cId="1323693070" sldId="286"/>
            <ac:spMk id="29" creationId="{00000000-0000-0000-0000-000000000000}"/>
          </ac:spMkLst>
        </pc:spChg>
      </pc:sldChg>
      <pc:sldChg chg="modSp">
        <pc:chgData name="Liechti Melanie Nadia" userId="S::lhm1_bfh.ch#ext#@vub.be::c9881201-8668-4063-a340-5c0aa3a34a44" providerId="AD" clId="Web-{FD41A25D-271D-97AC-CD18-57C83408E108}" dt="2022-12-21T15:37:28.306" v="0" actId="1076"/>
        <pc:sldMkLst>
          <pc:docMk/>
          <pc:sldMk cId="954025744" sldId="294"/>
        </pc:sldMkLst>
        <pc:spChg chg="mod">
          <ac:chgData name="Liechti Melanie Nadia" userId="S::lhm1_bfh.ch#ext#@vub.be::c9881201-8668-4063-a340-5c0aa3a34a44" providerId="AD" clId="Web-{FD41A25D-271D-97AC-CD18-57C83408E108}" dt="2022-12-21T15:37:28.306" v="0" actId="1076"/>
          <ac:spMkLst>
            <pc:docMk/>
            <pc:sldMk cId="954025744" sldId="294"/>
            <ac:spMk id="57" creationId="{00000000-0000-0000-0000-000000000000}"/>
          </ac:spMkLst>
        </pc:spChg>
      </pc:sldChg>
    </pc:docChg>
  </pc:docChgLst>
  <pc:docChgLst>
    <pc:chgData name="Liechti Melanie Nadia" userId="S::lhm1_bfh.ch#ext#@vub.be::c9881201-8668-4063-a340-5c0aa3a34a44" providerId="AD" clId="Web-{F06BF5B4-4B46-1A71-6F0D-12F016E73687}"/>
    <pc:docChg chg="modSld">
      <pc:chgData name="Liechti Melanie Nadia" userId="S::lhm1_bfh.ch#ext#@vub.be::c9881201-8668-4063-a340-5c0aa3a34a44" providerId="AD" clId="Web-{F06BF5B4-4B46-1A71-6F0D-12F016E73687}" dt="2023-01-26T12:44:50.188" v="0" actId="1076"/>
      <pc:docMkLst>
        <pc:docMk/>
      </pc:docMkLst>
      <pc:sldChg chg="modSp">
        <pc:chgData name="Liechti Melanie Nadia" userId="S::lhm1_bfh.ch#ext#@vub.be::c9881201-8668-4063-a340-5c0aa3a34a44" providerId="AD" clId="Web-{F06BF5B4-4B46-1A71-6F0D-12F016E73687}" dt="2023-01-26T12:44:50.188" v="0" actId="1076"/>
        <pc:sldMkLst>
          <pc:docMk/>
          <pc:sldMk cId="375332154" sldId="256"/>
        </pc:sldMkLst>
        <pc:grpChg chg="mod">
          <ac:chgData name="Liechti Melanie Nadia" userId="S::lhm1_bfh.ch#ext#@vub.be::c9881201-8668-4063-a340-5c0aa3a34a44" providerId="AD" clId="Web-{F06BF5B4-4B46-1A71-6F0D-12F016E73687}" dt="2023-01-26T12:44:50.188" v="0" actId="1076"/>
          <ac:grpSpMkLst>
            <pc:docMk/>
            <pc:sldMk cId="375332154" sldId="256"/>
            <ac:grpSpMk id="6" creationId="{783EAA59-07C9-1F13-46B9-E9D5639CD6A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B7FC-610A-4305-BDD7-778A32C603D5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D98BD-E661-406A-9218-D3585693A8C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58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nl-BE"/>
              <a:t>SENSOREN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BE" err="1"/>
              <a:t>Elektriciteitskabels</a:t>
            </a:r>
            <a:endParaRPr lang="en-US" altLang="nl-BE"/>
          </a:p>
          <a:p>
            <a:pPr eaLnBrk="1" hangingPunct="1">
              <a:spcBef>
                <a:spcPct val="0"/>
              </a:spcBef>
            </a:pPr>
            <a:r>
              <a:rPr lang="en-US" altLang="nl-BE" err="1"/>
              <a:t>Kan</a:t>
            </a:r>
            <a:r>
              <a:rPr lang="en-US" altLang="nl-BE"/>
              <a:t> </a:t>
            </a:r>
            <a:r>
              <a:rPr lang="en-US" altLang="nl-BE" err="1"/>
              <a:t>ook</a:t>
            </a:r>
            <a:r>
              <a:rPr lang="en-US" altLang="nl-BE"/>
              <a:t> </a:t>
            </a:r>
            <a:r>
              <a:rPr lang="en-US" altLang="nl-BE" err="1"/>
              <a:t>verminderen</a:t>
            </a:r>
            <a:r>
              <a:rPr lang="en-US" altLang="nl-BE"/>
              <a:t>: om de </a:t>
            </a:r>
            <a:r>
              <a:rPr lang="en-US" altLang="nl-BE" err="1"/>
              <a:t>paar</a:t>
            </a:r>
            <a:r>
              <a:rPr lang="en-US" altLang="nl-BE"/>
              <a:t> </a:t>
            </a:r>
            <a:r>
              <a:rPr lang="en-US" altLang="nl-BE" err="1"/>
              <a:t>dagen</a:t>
            </a:r>
            <a:r>
              <a:rPr lang="en-US" altLang="nl-BE"/>
              <a:t> </a:t>
            </a:r>
            <a:r>
              <a:rPr lang="en-US" altLang="nl-BE" err="1"/>
              <a:t>worden</a:t>
            </a:r>
            <a:r>
              <a:rPr lang="en-US" altLang="nl-BE"/>
              <a:t> </a:t>
            </a:r>
            <a:r>
              <a:rPr lang="en-US" altLang="nl-BE" err="1"/>
              <a:t>sensoren</a:t>
            </a:r>
            <a:r>
              <a:rPr lang="en-US" altLang="nl-BE"/>
              <a:t> </a:t>
            </a:r>
            <a:r>
              <a:rPr lang="en-US" altLang="nl-BE" err="1"/>
              <a:t>vervangen</a:t>
            </a:r>
            <a:r>
              <a:rPr lang="en-US" altLang="nl-BE"/>
              <a:t>!! </a:t>
            </a:r>
            <a:r>
              <a:rPr lang="en-US" altLang="nl-BE" err="1"/>
              <a:t>Mogelijkheid</a:t>
            </a:r>
            <a:r>
              <a:rPr lang="en-US" altLang="nl-BE"/>
              <a:t> tot </a:t>
            </a:r>
            <a:r>
              <a:rPr lang="en-US" altLang="nl-BE" err="1"/>
              <a:t>verminderen</a:t>
            </a:r>
            <a:r>
              <a:rPr lang="en-US" altLang="nl-BE"/>
              <a:t> van de </a:t>
            </a:r>
            <a:r>
              <a:rPr lang="en-US" altLang="nl-BE" err="1"/>
              <a:t>gevoeligheid</a:t>
            </a:r>
            <a:r>
              <a:rPr lang="en-US" altLang="nl-BE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BE"/>
              <a:t>Het </a:t>
            </a:r>
            <a:r>
              <a:rPr lang="en-US" altLang="nl-BE" err="1"/>
              <a:t>leven</a:t>
            </a:r>
            <a:r>
              <a:rPr lang="en-US" altLang="nl-BE"/>
              <a:t> van </a:t>
            </a:r>
            <a:r>
              <a:rPr lang="en-US" altLang="nl-BE" err="1"/>
              <a:t>sensoren</a:t>
            </a:r>
            <a:r>
              <a:rPr lang="en-US" altLang="nl-BE"/>
              <a:t> is </a:t>
            </a:r>
            <a:r>
              <a:rPr lang="en-US" altLang="nl-BE" err="1"/>
              <a:t>kort</a:t>
            </a:r>
            <a:r>
              <a:rPr lang="en-US" altLang="nl-BE"/>
              <a:t>. </a:t>
            </a:r>
            <a:r>
              <a:rPr lang="en-US" altLang="nl-BE" err="1"/>
              <a:t>Ze</a:t>
            </a:r>
            <a:r>
              <a:rPr lang="en-US" altLang="nl-BE"/>
              <a:t> </a:t>
            </a:r>
            <a:r>
              <a:rPr lang="en-US" altLang="nl-BE" err="1"/>
              <a:t>worden</a:t>
            </a:r>
            <a:r>
              <a:rPr lang="en-US" altLang="nl-BE"/>
              <a:t> om de </a:t>
            </a:r>
            <a:r>
              <a:rPr lang="en-US" altLang="nl-BE" err="1"/>
              <a:t>paar</a:t>
            </a:r>
            <a:r>
              <a:rPr lang="en-US" altLang="nl-BE"/>
              <a:t> </a:t>
            </a:r>
            <a:r>
              <a:rPr lang="en-US" altLang="nl-BE" err="1"/>
              <a:t>dagen</a:t>
            </a:r>
            <a:r>
              <a:rPr lang="en-US" altLang="nl-BE"/>
              <a:t> </a:t>
            </a:r>
            <a:r>
              <a:rPr lang="en-US" altLang="nl-BE" err="1"/>
              <a:t>vervangen</a:t>
            </a:r>
            <a:r>
              <a:rPr lang="en-US" altLang="nl-BE"/>
              <a:t>, </a:t>
            </a:r>
            <a:r>
              <a:rPr lang="en-US" altLang="nl-BE" err="1"/>
              <a:t>onthou</a:t>
            </a:r>
            <a:r>
              <a:rPr lang="en-US" altLang="nl-BE"/>
              <a:t> </a:t>
            </a:r>
            <a:r>
              <a:rPr lang="en-US" altLang="nl-BE" err="1"/>
              <a:t>dit</a:t>
            </a:r>
            <a:r>
              <a:rPr lang="en-US" altLang="nl-BE"/>
              <a:t> </a:t>
            </a:r>
            <a:r>
              <a:rPr lang="en-US" altLang="nl-BE" err="1"/>
              <a:t>goed</a:t>
            </a:r>
            <a:r>
              <a:rPr lang="en-US" altLang="nl-BE"/>
              <a:t>!!</a:t>
            </a:r>
          </a:p>
          <a:p>
            <a:pPr eaLnBrk="1" hangingPunct="1">
              <a:spcBef>
                <a:spcPct val="0"/>
              </a:spcBef>
            </a:pPr>
            <a:endParaRPr lang="en-US" altLang="nl-BE"/>
          </a:p>
          <a:p>
            <a:pPr eaLnBrk="1" hangingPunct="1">
              <a:spcBef>
                <a:spcPct val="0"/>
              </a:spcBef>
            </a:pPr>
            <a:r>
              <a:rPr lang="en-US" altLang="nl-BE" err="1"/>
              <a:t>Voorbeeld</a:t>
            </a:r>
            <a:r>
              <a:rPr lang="en-US" altLang="nl-BE"/>
              <a:t> </a:t>
            </a:r>
            <a:r>
              <a:rPr lang="en-US" altLang="nl-BE" err="1"/>
              <a:t>lichtsensor</a:t>
            </a:r>
            <a:endParaRPr lang="en-US" altLang="nl-BE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70C4ACD3-96D5-4C74-AD6B-DD3650269417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9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95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Pijngeheugen</a:t>
            </a:r>
          </a:p>
          <a:p>
            <a:r>
              <a:rPr lang="nl-BE" err="1"/>
              <a:t>Vb</a:t>
            </a:r>
            <a:r>
              <a:rPr lang="nl-BE"/>
              <a:t> leren</a:t>
            </a:r>
            <a:r>
              <a:rPr lang="nl-BE" baseline="0"/>
              <a:t> stappen kinderen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D98BD-E661-406A-9218-D3585693A8C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459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nl-BE" err="1"/>
              <a:t>Poort</a:t>
            </a:r>
            <a:r>
              <a:rPr lang="en-US" altLang="nl-BE"/>
              <a:t> </a:t>
            </a:r>
            <a:r>
              <a:rPr lang="en-US" altLang="nl-BE" err="1"/>
              <a:t>openhouden</a:t>
            </a:r>
            <a:r>
              <a:rPr lang="en-US" altLang="nl-BE"/>
              <a:t> </a:t>
            </a:r>
            <a:r>
              <a:rPr lang="en-US" altLang="nl-BE" err="1"/>
              <a:t>aan</a:t>
            </a:r>
            <a:r>
              <a:rPr lang="en-US" altLang="nl-BE"/>
              <a:t> theater.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BE" err="1"/>
              <a:t>Spieren</a:t>
            </a:r>
            <a:r>
              <a:rPr lang="en-US" altLang="nl-BE"/>
              <a:t> </a:t>
            </a:r>
            <a:r>
              <a:rPr lang="en-US" altLang="nl-BE" err="1"/>
              <a:t>nemen</a:t>
            </a:r>
            <a:r>
              <a:rPr lang="en-US" altLang="nl-BE"/>
              <a:t> toe </a:t>
            </a:r>
            <a:r>
              <a:rPr lang="en-US" altLang="nl-BE" err="1"/>
              <a:t>bij</a:t>
            </a:r>
            <a:r>
              <a:rPr lang="en-US" altLang="nl-BE"/>
              <a:t> </a:t>
            </a:r>
            <a:r>
              <a:rPr lang="en-US" altLang="nl-BE" err="1"/>
              <a:t>krachttraining</a:t>
            </a:r>
            <a:endParaRPr lang="en-US" altLang="nl-BE"/>
          </a:p>
          <a:p>
            <a:pPr eaLnBrk="1" hangingPunct="1">
              <a:spcBef>
                <a:spcPct val="0"/>
              </a:spcBef>
            </a:pPr>
            <a:r>
              <a:rPr lang="en-US" altLang="nl-BE" err="1"/>
              <a:t>Kan</a:t>
            </a:r>
            <a:r>
              <a:rPr lang="en-US" altLang="nl-BE"/>
              <a:t> </a:t>
            </a:r>
            <a:r>
              <a:rPr lang="en-US" altLang="nl-BE" err="1"/>
              <a:t>ook</a:t>
            </a:r>
            <a:r>
              <a:rPr lang="en-US" altLang="nl-BE"/>
              <a:t> </a:t>
            </a:r>
            <a:r>
              <a:rPr lang="en-US" altLang="nl-BE" err="1"/>
              <a:t>verminderen</a:t>
            </a:r>
            <a:r>
              <a:rPr lang="en-US" altLang="nl-BE"/>
              <a:t>: om de </a:t>
            </a:r>
            <a:r>
              <a:rPr lang="en-US" altLang="nl-BE" err="1"/>
              <a:t>paar</a:t>
            </a:r>
            <a:r>
              <a:rPr lang="en-US" altLang="nl-BE"/>
              <a:t> </a:t>
            </a:r>
            <a:r>
              <a:rPr lang="en-US" altLang="nl-BE" err="1"/>
              <a:t>dagen</a:t>
            </a:r>
            <a:r>
              <a:rPr lang="en-US" altLang="nl-BE"/>
              <a:t> </a:t>
            </a:r>
            <a:r>
              <a:rPr lang="en-US" altLang="nl-BE" err="1"/>
              <a:t>worden</a:t>
            </a:r>
            <a:r>
              <a:rPr lang="en-US" altLang="nl-BE"/>
              <a:t> </a:t>
            </a:r>
            <a:r>
              <a:rPr lang="en-US" altLang="nl-BE" err="1"/>
              <a:t>sensoren</a:t>
            </a:r>
            <a:r>
              <a:rPr lang="en-US" altLang="nl-BE"/>
              <a:t> </a:t>
            </a:r>
            <a:r>
              <a:rPr lang="en-US" altLang="nl-BE" err="1"/>
              <a:t>vervangen</a:t>
            </a:r>
            <a:r>
              <a:rPr lang="en-US" altLang="nl-BE"/>
              <a:t>!! </a:t>
            </a:r>
            <a:r>
              <a:rPr lang="en-US" altLang="nl-BE" err="1"/>
              <a:t>Mogelijkheid</a:t>
            </a:r>
            <a:r>
              <a:rPr lang="en-US" altLang="nl-BE"/>
              <a:t> tot </a:t>
            </a:r>
            <a:r>
              <a:rPr lang="en-US" altLang="nl-BE" err="1"/>
              <a:t>verminderen</a:t>
            </a:r>
            <a:r>
              <a:rPr lang="en-US" altLang="nl-BE"/>
              <a:t> van de </a:t>
            </a:r>
            <a:r>
              <a:rPr lang="en-US" altLang="nl-BE" err="1"/>
              <a:t>gevoeligheid</a:t>
            </a:r>
            <a:r>
              <a:rPr lang="en-US" altLang="nl-BE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nl-BE"/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EB3434D-FFE6-426B-B4B8-0E3CAE48FED7}" type="slidenum">
              <a:rPr kumimoji="0" lang="en-US" alt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20</a:t>
            </a:fld>
            <a:endParaRPr kumimoji="0" lang="en-US" altLang="nl-BE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75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BE"/>
              <a:t>Alarmsysteem</a:t>
            </a:r>
          </a:p>
        </p:txBody>
      </p:sp>
    </p:spTree>
    <p:extLst>
      <p:ext uri="{BB962C8B-B14F-4D97-AF65-F5344CB8AC3E}">
        <p14:creationId xmlns:p14="http://schemas.microsoft.com/office/powerpoint/2010/main" val="372205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Voorbeeld doorsteken</a:t>
            </a:r>
            <a:r>
              <a:rPr lang="nl-BE" baseline="0"/>
              <a:t> bos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D98BD-E661-406A-9218-D3585693A8C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318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939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53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57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B857-1E77-47DA-8A85-C10C7E216C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64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EC50-1E6F-4FCC-974B-E08834D9BA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38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6B9E-9330-42D7-98DD-F8982040CA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33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CE59-F334-4ADB-933B-FB32E2C782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58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D9A7-B0B3-400A-8260-9845110D8D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85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06F1-784B-4990-8B35-36B684FDAD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03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78EE5-EEBA-482F-A0DF-82D324C323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39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C604-155F-46E4-A559-FEFF7C23D0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9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728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863D-B2DA-4259-9604-A41DE1BD28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721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10C-BE69-441B-8EC1-292F2F9ADB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349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A121-C229-4AB1-90A9-9B42CC3DA0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020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3C01-D19E-4042-983D-6B099CF159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82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BD63A-3E94-4C67-818C-CABF18CA56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628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0730-45F7-412E-860B-966039666F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260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F57E-D164-4755-BB70-FF5A5167EE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41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858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704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1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3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45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9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E7FA-1945-45B7-AA92-CB3B5509A473}" type="datetimeFigureOut">
              <a:rPr lang="nl-BE" smtClean="0"/>
              <a:t>28/03/2023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072-6B69-4AB1-9D2C-DA657EE8FEB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5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opmaakprofielen van de modeltekst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6C9316E-94CE-42E3-956D-9F90913B17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71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microsoft.com/office/2007/relationships/hdphoto" Target="../media/hdphoto11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92750"/>
            <a:ext cx="9144000" cy="1509287"/>
          </a:xfrm>
        </p:spPr>
        <p:txBody>
          <a:bodyPr>
            <a:normAutofit/>
          </a:bodyPr>
          <a:lstStyle/>
          <a:p>
            <a:r>
              <a:rPr lang="nl-BE" sz="8000" b="1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WILLKOMMEN</a:t>
            </a:r>
            <a:endParaRPr lang="nl-BE" sz="8000" b="1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3EAA59-07C9-1F13-46B9-E9D5639CD6A9}"/>
              </a:ext>
            </a:extLst>
          </p:cNvPr>
          <p:cNvGrpSpPr/>
          <p:nvPr/>
        </p:nvGrpSpPr>
        <p:grpSpPr>
          <a:xfrm>
            <a:off x="82075" y="5180921"/>
            <a:ext cx="12032030" cy="1606949"/>
            <a:chOff x="59329" y="5271906"/>
            <a:chExt cx="12032030" cy="1606949"/>
          </a:xfrm>
        </p:grpSpPr>
        <p:pic>
          <p:nvPicPr>
            <p:cNvPr id="10" name="Picture 2" descr="http://huisstijl.vub.ac.be/wp-content/uploads/2016/09/het-vub-logo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" t="-18111" r="-1944" b="18111"/>
            <a:stretch>
              <a:fillRect/>
            </a:stretch>
          </p:blipFill>
          <p:spPr bwMode="auto">
            <a:xfrm>
              <a:off x="59329" y="5349875"/>
              <a:ext cx="2318289" cy="151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Afbeeldingsresultaat voor FW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047" y="5898838"/>
              <a:ext cx="3260312" cy="609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Icon&#10;&#10;Description automatically generated">
              <a:extLst>
                <a:ext uri="{FF2B5EF4-FFF2-40B4-BE49-F238E27FC236}">
                  <a16:creationId xmlns:a16="http://schemas.microsoft.com/office/drawing/2014/main" id="{76BFB98F-53FF-D50A-2086-BFD82E957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6526" y="5271906"/>
              <a:ext cx="1310497" cy="1605054"/>
            </a:xfrm>
            <a:prstGeom prst="rect">
              <a:avLst/>
            </a:prstGeom>
          </p:spPr>
        </p:pic>
        <p:pic>
          <p:nvPicPr>
            <p:cNvPr id="4" name="Picture 4" descr="Logo&#10;&#10;Description automatically generated">
              <a:extLst>
                <a:ext uri="{FF2B5EF4-FFF2-40B4-BE49-F238E27FC236}">
                  <a16:creationId xmlns:a16="http://schemas.microsoft.com/office/drawing/2014/main" id="{B925A622-593B-FB73-D700-C7B26F080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93456" y="5686957"/>
              <a:ext cx="2196861" cy="1191898"/>
            </a:xfrm>
            <a:prstGeom prst="rect">
              <a:avLst/>
            </a:prstGeom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37BC92C7-78B0-FFE5-4B9C-4258658E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1759" y="5893344"/>
              <a:ext cx="2498785" cy="779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3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2400" b="1" kern="1200" err="1">
                <a:solidFill>
                  <a:srgbClr val="C00000"/>
                </a:solidFill>
                <a:latin typeface="Cambria"/>
                <a:ea typeface="Cambria"/>
              </a:rPr>
              <a:t>Akuter</a:t>
            </a:r>
            <a:r>
              <a:rPr lang="nl-BE" sz="2400" b="1" kern="1200">
                <a:solidFill>
                  <a:srgbClr val="5B9BD5"/>
                </a:solidFill>
                <a:latin typeface="Cambria"/>
                <a:ea typeface="Cambria"/>
              </a:rPr>
              <a:t> Schmerz</a:t>
            </a:r>
            <a:endParaRPr lang="nl-BE">
              <a:solidFill>
                <a:srgbClr val="5B9BD5"/>
              </a:solidFill>
              <a:latin typeface="Cambria"/>
              <a:ea typeface="Cambria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1"/>
          <a:stretch/>
        </p:blipFill>
        <p:spPr>
          <a:xfrm>
            <a:off x="3567488" y="1417638"/>
            <a:ext cx="5057023" cy="45259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B53489-C737-925B-6CD8-5F730EE051DE}"/>
              </a:ext>
            </a:extLst>
          </p:cNvPr>
          <p:cNvSpPr txBox="1"/>
          <p:nvPr/>
        </p:nvSpPr>
        <p:spPr>
          <a:xfrm>
            <a:off x="7625919" y="4015067"/>
            <a:ext cx="12251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/>
              <a:t>Schwellenwert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00BCF9-76E3-422F-3D9E-E8CCA80DA0CB}"/>
              </a:ext>
            </a:extLst>
          </p:cNvPr>
          <p:cNvSpPr txBox="1"/>
          <p:nvPr/>
        </p:nvSpPr>
        <p:spPr>
          <a:xfrm>
            <a:off x="5177162" y="1610698"/>
            <a:ext cx="30968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/>
              <a:t>Aktionspotenzial (die Gefahrenmeldung)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BDAE0EC-CA81-6EF9-719E-C6C9449302B7}"/>
              </a:ext>
            </a:extLst>
          </p:cNvPr>
          <p:cNvSpPr txBox="1"/>
          <p:nvPr/>
        </p:nvSpPr>
        <p:spPr>
          <a:xfrm rot="16200000">
            <a:off x="2491596" y="3179012"/>
            <a:ext cx="24133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/>
              <a:t>Elektrische Spannung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5C558DC-5773-FFB6-BC03-17FF37198727}"/>
              </a:ext>
            </a:extLst>
          </p:cNvPr>
          <p:cNvSpPr txBox="1"/>
          <p:nvPr/>
        </p:nvSpPr>
        <p:spPr>
          <a:xfrm>
            <a:off x="3980155" y="3515539"/>
            <a:ext cx="170155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/>
              <a:t>Alles oder Nichts Punkt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607EE8-92AD-8966-FA57-E51754DF0E92}"/>
              </a:ext>
            </a:extLst>
          </p:cNvPr>
          <p:cNvSpPr txBox="1"/>
          <p:nvPr/>
        </p:nvSpPr>
        <p:spPr>
          <a:xfrm>
            <a:off x="5939901" y="5681991"/>
            <a:ext cx="7856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100"/>
              <a:t>Zeit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13223C9-4FC3-5541-5A46-58A97AE6FCB2}"/>
              </a:ext>
            </a:extLst>
          </p:cNvPr>
          <p:cNvSpPr txBox="1"/>
          <p:nvPr/>
        </p:nvSpPr>
        <p:spPr>
          <a:xfrm>
            <a:off x="4094825" y="5178302"/>
            <a:ext cx="9121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00"/>
              <a:t>Die Tore öffnen sich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6B4A5-4B69-572E-E336-5F79A93BBA37}"/>
              </a:ext>
            </a:extLst>
          </p:cNvPr>
          <p:cNvSpPr txBox="1"/>
          <p:nvPr/>
        </p:nvSpPr>
        <p:spPr>
          <a:xfrm>
            <a:off x="5507711" y="5178302"/>
            <a:ext cx="1115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00"/>
              <a:t>Mehr Tore öffnen sich</a:t>
            </a:r>
          </a:p>
        </p:txBody>
      </p:sp>
    </p:spTree>
    <p:extLst>
      <p:ext uri="{BB962C8B-B14F-4D97-AF65-F5344CB8AC3E}">
        <p14:creationId xmlns:p14="http://schemas.microsoft.com/office/powerpoint/2010/main" val="26342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Akuter</a:t>
            </a:r>
            <a:r>
              <a:rPr lang="nl-BE" sz="2400" b="1" kern="120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Schmerz</a:t>
            </a:r>
            <a:endParaRPr lang="nl-BE"/>
          </a:p>
        </p:txBody>
      </p:sp>
      <p:grpSp>
        <p:nvGrpSpPr>
          <p:cNvPr id="3" name="Groep 2"/>
          <p:cNvGrpSpPr/>
          <p:nvPr/>
        </p:nvGrpSpPr>
        <p:grpSpPr>
          <a:xfrm>
            <a:off x="1519753" y="1368027"/>
            <a:ext cx="10137358" cy="5089525"/>
            <a:chOff x="1502055" y="1318419"/>
            <a:chExt cx="10137358" cy="5089525"/>
          </a:xfrm>
        </p:grpSpPr>
        <p:pic>
          <p:nvPicPr>
            <p:cNvPr id="4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055" y="1318419"/>
              <a:ext cx="7559675" cy="508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7" t="-173" r="-424" b="173"/>
            <a:stretch/>
          </p:blipFill>
          <p:spPr bwMode="auto">
            <a:xfrm>
              <a:off x="9273785" y="1957825"/>
              <a:ext cx="2365628" cy="315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ijl-omhoog 5"/>
            <p:cNvSpPr/>
            <p:nvPr/>
          </p:nvSpPr>
          <p:spPr bwMode="auto">
            <a:xfrm rot="14411828" flipV="1">
              <a:off x="9550094" y="3425747"/>
              <a:ext cx="242320" cy="1438267"/>
            </a:xfrm>
            <a:prstGeom prst="upArrow">
              <a:avLst/>
            </a:prstGeom>
            <a:solidFill>
              <a:srgbClr val="F8C2B2"/>
            </a:solidFill>
            <a:ln w="9525" cap="flat" cmpd="sng" algn="ctr">
              <a:solidFill>
                <a:srgbClr val="BB4D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3ACA5B7F-971B-299E-D8BE-B34A3EDD92ED}"/>
              </a:ext>
            </a:extLst>
          </p:cNvPr>
          <p:cNvSpPr txBox="1"/>
          <p:nvPr/>
        </p:nvSpPr>
        <p:spPr>
          <a:xfrm>
            <a:off x="1297985" y="3605013"/>
            <a:ext cx="1041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/>
              <a:t>Verletzung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96DC39-EA59-EB4A-601F-40EED6D86A14}"/>
              </a:ext>
            </a:extLst>
          </p:cNvPr>
          <p:cNvSpPr txBox="1"/>
          <p:nvPr/>
        </p:nvSpPr>
        <p:spPr>
          <a:xfrm>
            <a:off x="7460567" y="5539581"/>
            <a:ext cx="14171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400"/>
              <a:t>Rückenmark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281D07-6EC7-1560-A6D5-A24911B7C524}"/>
              </a:ext>
            </a:extLst>
          </p:cNvPr>
          <p:cNvSpPr txBox="1"/>
          <p:nvPr/>
        </p:nvSpPr>
        <p:spPr>
          <a:xfrm>
            <a:off x="9431029" y="2237466"/>
            <a:ext cx="5763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50"/>
              <a:t>Hirn</a:t>
            </a:r>
            <a:endParaRPr lang="de-CH" sz="14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E22697-4ECE-9184-96ED-9C3994641173}"/>
              </a:ext>
            </a:extLst>
          </p:cNvPr>
          <p:cNvSpPr txBox="1"/>
          <p:nvPr/>
        </p:nvSpPr>
        <p:spPr>
          <a:xfrm>
            <a:off x="9169396" y="2611732"/>
            <a:ext cx="96002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50"/>
              <a:t>Rückenmark</a:t>
            </a:r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55124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ELEKTRISCH SIGNAAL </a:t>
            </a:r>
          </a:p>
          <a:p>
            <a:pPr marL="0" indent="0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CHEMISCHE STOFFEN</a:t>
            </a:r>
          </a:p>
        </p:txBody>
      </p:sp>
      <p:sp>
        <p:nvSpPr>
          <p:cNvPr id="9" name="Pijl-omlaag 8">
            <a:extLst>
              <a:ext uri="{FF2B5EF4-FFF2-40B4-BE49-F238E27FC236}">
                <a16:creationId xmlns:a16="http://schemas.microsoft.com/office/drawing/2014/main" id="{4D6EA62B-CB39-45C8-A28B-FBB3EA9A482C}"/>
              </a:ext>
            </a:extLst>
          </p:cNvPr>
          <p:cNvSpPr/>
          <p:nvPr/>
        </p:nvSpPr>
        <p:spPr bwMode="auto">
          <a:xfrm>
            <a:off x="2344004" y="3133242"/>
            <a:ext cx="431800" cy="720725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5" descr="80688_PP_06">
            <a:extLst>
              <a:ext uri="{FF2B5EF4-FFF2-40B4-BE49-F238E27FC236}">
                <a16:creationId xmlns:a16="http://schemas.microsoft.com/office/drawing/2014/main" id="{A3D327CE-8B8C-4B3E-97C4-37A14539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" t="5556" r="1625" b="3334"/>
          <a:stretch>
            <a:fillRect/>
          </a:stretch>
        </p:blipFill>
        <p:spPr bwMode="auto">
          <a:xfrm>
            <a:off x="1359155" y="762000"/>
            <a:ext cx="2394057" cy="169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60826" y="1219239"/>
            <a:ext cx="1156340" cy="68494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9876D77-0F32-0358-BA94-8DBD0776638A}"/>
              </a:ext>
            </a:extLst>
          </p:cNvPr>
          <p:cNvSpPr txBox="1"/>
          <p:nvPr/>
        </p:nvSpPr>
        <p:spPr>
          <a:xfrm>
            <a:off x="905522" y="2426833"/>
            <a:ext cx="35510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800"/>
              <a:t>   Elektrisches</a:t>
            </a:r>
            <a:r>
              <a:rPr lang="de-CH" sz="2000"/>
              <a:t> </a:t>
            </a:r>
            <a:r>
              <a:rPr lang="de-CH" sz="2800"/>
              <a:t>Signal</a:t>
            </a:r>
            <a:endParaRPr lang="de-CH" sz="20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9CB995-6489-97F7-4B88-BCEADFFB28FE}"/>
              </a:ext>
            </a:extLst>
          </p:cNvPr>
          <p:cNvSpPr txBox="1"/>
          <p:nvPr/>
        </p:nvSpPr>
        <p:spPr>
          <a:xfrm>
            <a:off x="780649" y="3932209"/>
            <a:ext cx="35510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800"/>
              <a:t>    Chemische Stoffe</a:t>
            </a:r>
            <a:endParaRPr lang="de-CH" sz="2000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FEEFED0C-BBB8-4AA6-B5E0-91DAB044D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52" y="668337"/>
            <a:ext cx="4250975" cy="55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847654"/>
            <a:ext cx="5881523" cy="4342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Intensität des Reizes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beeinflusst durch Botenstoffe</a:t>
            </a:r>
          </a:p>
          <a:p>
            <a:pPr marL="0" indent="0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nl-BE" sz="24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Verstärken Reiz</a:t>
            </a:r>
          </a:p>
          <a:p>
            <a:pPr marL="0" indent="0">
              <a:buNone/>
            </a:pPr>
            <a:r>
              <a:rPr lang="nl-BE" sz="24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	Vermindern Reiz</a:t>
            </a:r>
          </a:p>
          <a:p>
            <a:pPr marL="0" indent="0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Starke Körpereigene Schmerzmittel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60x stärker als Medikamente</a:t>
            </a:r>
          </a:p>
        </p:txBody>
      </p:sp>
      <p:sp>
        <p:nvSpPr>
          <p:cNvPr id="15" name="Pijl-omlaag 14">
            <a:extLst>
              <a:ext uri="{FF2B5EF4-FFF2-40B4-BE49-F238E27FC236}">
                <a16:creationId xmlns:a16="http://schemas.microsoft.com/office/drawing/2014/main" id="{4D6EA62B-CB39-45C8-A28B-FBB3EA9A482C}"/>
              </a:ext>
            </a:extLst>
          </p:cNvPr>
          <p:cNvSpPr/>
          <p:nvPr/>
        </p:nvSpPr>
        <p:spPr bwMode="auto">
          <a:xfrm rot="10800000">
            <a:off x="1419763" y="2735549"/>
            <a:ext cx="257675" cy="43009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ijl-omlaag 16">
            <a:extLst>
              <a:ext uri="{FF2B5EF4-FFF2-40B4-BE49-F238E27FC236}">
                <a16:creationId xmlns:a16="http://schemas.microsoft.com/office/drawing/2014/main" id="{4D6EA62B-CB39-45C8-A28B-FBB3EA9A482C}"/>
              </a:ext>
            </a:extLst>
          </p:cNvPr>
          <p:cNvSpPr/>
          <p:nvPr/>
        </p:nvSpPr>
        <p:spPr bwMode="auto">
          <a:xfrm>
            <a:off x="1412452" y="3370558"/>
            <a:ext cx="264986" cy="442293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1815126-E5DB-4F2B-A4C9-06FDD364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67" y="846541"/>
            <a:ext cx="4113773" cy="53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Körpereigenes Schmerzkontrollsystem</a:t>
            </a:r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1334943" y="2993774"/>
            <a:ext cx="5181600" cy="18801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BE" sz="4400">
                <a:solidFill>
                  <a:srgbClr val="C00000"/>
                </a:solidFill>
                <a:latin typeface="Cambria" panose="02040503050406030204" pitchFamily="18" charset="0"/>
              </a:rPr>
              <a:t>Physische Aktivität</a:t>
            </a:r>
          </a:p>
          <a:p>
            <a:pPr marL="0" indent="0">
              <a:buNone/>
            </a:pPr>
            <a:endParaRPr lang="nl-BE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543" y="1495049"/>
            <a:ext cx="3437104" cy="4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Nachricht an das Gehirn</a:t>
            </a:r>
          </a:p>
          <a:p>
            <a:pPr marL="0" indent="0" algn="ctr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Wahrnehmen von möglicher Gefahr</a:t>
            </a:r>
          </a:p>
          <a:p>
            <a:pPr marL="0" indent="0" algn="ctr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Schmerzempfinden</a:t>
            </a:r>
          </a:p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55201"/>
            <a:ext cx="5181600" cy="469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139" y="2431893"/>
            <a:ext cx="487722" cy="7498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139" y="4375386"/>
            <a:ext cx="4877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88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SCHADEN 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≠ 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SCHMERZ</a:t>
            </a:r>
            <a:endParaRPr lang="nl-BE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915360" y="1623892"/>
            <a:ext cx="5813913" cy="967769"/>
          </a:xfrm>
        </p:spPr>
        <p:txBody>
          <a:bodyPr>
            <a:normAutofit/>
          </a:bodyPr>
          <a:lstStyle/>
          <a:p>
            <a:r>
              <a:rPr lang="nl-BE" b="0">
                <a:solidFill>
                  <a:srgbClr val="1E4E79"/>
                </a:solidFill>
                <a:latin typeface="Cambria" panose="02040503050406030204" pitchFamily="18" charset="0"/>
              </a:rPr>
              <a:t>Rolle von Emotionen und Aufmerksamkeit</a:t>
            </a:r>
            <a:endParaRPr lang="nl-BE">
              <a:solidFill>
                <a:srgbClr val="1E4E79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5058">
            <a:off x="2140842" y="2846145"/>
            <a:ext cx="2164467" cy="3151463"/>
          </a:xfrm>
          <a:prstGeom prst="rect">
            <a:avLst/>
          </a:prstGeom>
        </p:spPr>
      </p:pic>
      <p:pic>
        <p:nvPicPr>
          <p:cNvPr id="9" name="Picture 9" descr="Afbeeldingsresultaat voor cartoon wielre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13" y="3161962"/>
            <a:ext cx="3550769" cy="283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jl: omhoog/omlaag 1">
            <a:extLst>
              <a:ext uri="{FF2B5EF4-FFF2-40B4-BE49-F238E27FC236}">
                <a16:creationId xmlns:a16="http://schemas.microsoft.com/office/drawing/2014/main" id="{E303840D-333E-4840-943F-C5EA2D30F4B5}"/>
              </a:ext>
            </a:extLst>
          </p:cNvPr>
          <p:cNvSpPr/>
          <p:nvPr/>
        </p:nvSpPr>
        <p:spPr bwMode="auto">
          <a:xfrm rot="-5400000">
            <a:off x="5694595" y="3802125"/>
            <a:ext cx="435382" cy="1228361"/>
          </a:xfrm>
          <a:prstGeom prst="upDownArrow">
            <a:avLst/>
          </a:prstGeom>
          <a:noFill/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nl-BE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367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SCHADEN 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≠ </a:t>
            </a:r>
            <a:r>
              <a:rPr 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SCHMERZ</a:t>
            </a:r>
            <a:endParaRPr lang="nl-BE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1FD291D-5DBB-493A-855D-6D46D690D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14868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Schmerz ohne Schaden ist möglich!</a:t>
            </a:r>
          </a:p>
          <a:p>
            <a:endParaRPr lang="nl-BE"/>
          </a:p>
        </p:txBody>
      </p:sp>
      <p:pic>
        <p:nvPicPr>
          <p:cNvPr id="9" name="Tijdelijke aanduiding voor inhoud 8" descr="A picture containing floor, person, sitting, indoor&#10;&#10;Description generated with high confidence">
            <a:extLst>
              <a:ext uri="{FF2B5EF4-FFF2-40B4-BE49-F238E27FC236}">
                <a16:creationId xmlns:a16="http://schemas.microsoft.com/office/drawing/2014/main" id="{1A5054E7-FF52-4C9C-ADDE-BB86364131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787" y="2972594"/>
            <a:ext cx="3665655" cy="28702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4682" y="2972594"/>
            <a:ext cx="2438611" cy="2438611"/>
          </a:xfrm>
          <a:prstGeom prst="rect">
            <a:avLst/>
          </a:prstGeom>
        </p:spPr>
      </p:pic>
      <p:pic>
        <p:nvPicPr>
          <p:cNvPr id="12" name="Picture 9" descr="Afbeeldingsresultaat voor fantoompijn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1843157"/>
            <a:ext cx="2928938" cy="39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 1"/>
          <p:cNvSpPr>
            <a:spLocks noGrp="1"/>
          </p:cNvSpPr>
          <p:nvPr>
            <p:ph type="title"/>
          </p:nvPr>
        </p:nvSpPr>
        <p:spPr>
          <a:xfrm>
            <a:off x="583676" y="233150"/>
            <a:ext cx="10515600" cy="1325563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nl-BE" sz="2400" b="1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Akuter</a:t>
            </a:r>
            <a:r>
              <a:rPr lang="nl-BE" sz="2400" b="1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+mn-ea"/>
                <a:cs typeface="+mn-cs"/>
              </a:rPr>
              <a:t> Schmerz</a:t>
            </a:r>
            <a:br>
              <a:rPr lang="en-US" altLang="nl-BE" sz="2400" ker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nl-BE"/>
          </a:p>
        </p:txBody>
      </p:sp>
      <p:sp>
        <p:nvSpPr>
          <p:cNvPr id="63" name="Tekstvak 62"/>
          <p:cNvSpPr txBox="1"/>
          <p:nvPr/>
        </p:nvSpPr>
        <p:spPr>
          <a:xfrm>
            <a:off x="7043991" y="582840"/>
            <a:ext cx="237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>
                <a:solidFill>
                  <a:srgbClr val="C00000"/>
                </a:solidFill>
                <a:latin typeface="Cambria" panose="02040503050406030204" pitchFamily="18" charset="0"/>
              </a:rPr>
              <a:t>Schmerz oder kein Schmerz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24B64C-2A1A-7D25-B67C-6320E430F059}"/>
              </a:ext>
            </a:extLst>
          </p:cNvPr>
          <p:cNvGrpSpPr/>
          <p:nvPr/>
        </p:nvGrpSpPr>
        <p:grpSpPr>
          <a:xfrm>
            <a:off x="1616700" y="389458"/>
            <a:ext cx="9062401" cy="6084523"/>
            <a:chOff x="1616700" y="389458"/>
            <a:chExt cx="9062401" cy="6084523"/>
          </a:xfrm>
        </p:grpSpPr>
        <p:pic>
          <p:nvPicPr>
            <p:cNvPr id="19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7" t="-173" r="-424" b="173"/>
            <a:stretch/>
          </p:blipFill>
          <p:spPr bwMode="auto">
            <a:xfrm>
              <a:off x="8313473" y="2914679"/>
              <a:ext cx="2365628" cy="315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ep 11"/>
            <p:cNvGrpSpPr/>
            <p:nvPr/>
          </p:nvGrpSpPr>
          <p:grpSpPr>
            <a:xfrm>
              <a:off x="1870549" y="389458"/>
              <a:ext cx="7114710" cy="6084523"/>
              <a:chOff x="3185352" y="354062"/>
              <a:chExt cx="7114710" cy="6084523"/>
            </a:xfrm>
          </p:grpSpPr>
          <p:grpSp>
            <p:nvGrpSpPr>
              <p:cNvPr id="77" name="Groep 76"/>
              <p:cNvGrpSpPr/>
              <p:nvPr/>
            </p:nvGrpSpPr>
            <p:grpSpPr>
              <a:xfrm>
                <a:off x="3383165" y="354062"/>
                <a:ext cx="6916897" cy="6084523"/>
                <a:chOff x="3512389" y="233150"/>
                <a:chExt cx="6775476" cy="5960120"/>
              </a:xfrm>
            </p:grpSpPr>
            <p:pic>
              <p:nvPicPr>
                <p:cNvPr id="9" name="Afbeelding 1">
                  <a:extLst>
                    <a:ext uri="{FF2B5EF4-FFF2-40B4-BE49-F238E27FC236}">
                      <a16:creationId xmlns:a16="http://schemas.microsoft.com/office/drawing/2014/main" id="{08D70387-3ABD-4BA6-A7D3-CAEE992D6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2389" y="2831084"/>
                  <a:ext cx="4993063" cy="3362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" name="Tijdelijke aanduiding voor inhoud 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093"/>
                <a:stretch/>
              </p:blipFill>
              <p:spPr bwMode="auto">
                <a:xfrm>
                  <a:off x="5828705" y="233150"/>
                  <a:ext cx="3338293" cy="3223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Vrije vorm 55"/>
                <p:cNvSpPr/>
                <p:nvPr/>
              </p:nvSpPr>
              <p:spPr>
                <a:xfrm>
                  <a:off x="7592405" y="1810357"/>
                  <a:ext cx="897371" cy="3431073"/>
                </a:xfrm>
                <a:custGeom>
                  <a:avLst/>
                  <a:gdLst>
                    <a:gd name="connsiteX0" fmla="*/ 483649 w 1035045"/>
                    <a:gd name="connsiteY0" fmla="*/ 0 h 2304280"/>
                    <a:gd name="connsiteX1" fmla="*/ 513877 w 1035045"/>
                    <a:gd name="connsiteY1" fmla="*/ 438307 h 2304280"/>
                    <a:gd name="connsiteX2" fmla="*/ 959742 w 1035045"/>
                    <a:gd name="connsiteY2" fmla="*/ 551662 h 2304280"/>
                    <a:gd name="connsiteX3" fmla="*/ 1005084 w 1035045"/>
                    <a:gd name="connsiteY3" fmla="*/ 1942155 h 2304280"/>
                    <a:gd name="connsiteX4" fmla="*/ 649904 w 1035045"/>
                    <a:gd name="connsiteY4" fmla="*/ 2297335 h 2304280"/>
                    <a:gd name="connsiteX5" fmla="*/ 491206 w 1035045"/>
                    <a:gd name="connsiteY5" fmla="*/ 2176423 h 2304280"/>
                    <a:gd name="connsiteX6" fmla="*/ 113355 w 1035045"/>
                    <a:gd name="connsiteY6" fmla="*/ 2161309 h 2304280"/>
                    <a:gd name="connsiteX7" fmla="*/ 0 w 1035045"/>
                    <a:gd name="connsiteY7" fmla="*/ 2010168 h 2304280"/>
                    <a:gd name="connsiteX0" fmla="*/ 381182 w 932578"/>
                    <a:gd name="connsiteY0" fmla="*/ 0 h 2304280"/>
                    <a:gd name="connsiteX1" fmla="*/ 411410 w 932578"/>
                    <a:gd name="connsiteY1" fmla="*/ 438307 h 2304280"/>
                    <a:gd name="connsiteX2" fmla="*/ 857275 w 932578"/>
                    <a:gd name="connsiteY2" fmla="*/ 551662 h 2304280"/>
                    <a:gd name="connsiteX3" fmla="*/ 902617 w 932578"/>
                    <a:gd name="connsiteY3" fmla="*/ 1942155 h 2304280"/>
                    <a:gd name="connsiteX4" fmla="*/ 547437 w 932578"/>
                    <a:gd name="connsiteY4" fmla="*/ 2297335 h 2304280"/>
                    <a:gd name="connsiteX5" fmla="*/ 388739 w 932578"/>
                    <a:gd name="connsiteY5" fmla="*/ 2176423 h 2304280"/>
                    <a:gd name="connsiteX6" fmla="*/ 10888 w 932578"/>
                    <a:gd name="connsiteY6" fmla="*/ 2161309 h 2304280"/>
                    <a:gd name="connsiteX7" fmla="*/ 86459 w 932578"/>
                    <a:gd name="connsiteY7" fmla="*/ 1843914 h 2304280"/>
                    <a:gd name="connsiteX0" fmla="*/ 370294 w 921690"/>
                    <a:gd name="connsiteY0" fmla="*/ 0 h 2304280"/>
                    <a:gd name="connsiteX1" fmla="*/ 400522 w 921690"/>
                    <a:gd name="connsiteY1" fmla="*/ 438307 h 2304280"/>
                    <a:gd name="connsiteX2" fmla="*/ 846387 w 921690"/>
                    <a:gd name="connsiteY2" fmla="*/ 551662 h 2304280"/>
                    <a:gd name="connsiteX3" fmla="*/ 891729 w 921690"/>
                    <a:gd name="connsiteY3" fmla="*/ 1942155 h 2304280"/>
                    <a:gd name="connsiteX4" fmla="*/ 536549 w 921690"/>
                    <a:gd name="connsiteY4" fmla="*/ 2297335 h 2304280"/>
                    <a:gd name="connsiteX5" fmla="*/ 377851 w 921690"/>
                    <a:gd name="connsiteY5" fmla="*/ 2176423 h 2304280"/>
                    <a:gd name="connsiteX6" fmla="*/ 0 w 921690"/>
                    <a:gd name="connsiteY6" fmla="*/ 2161309 h 2304280"/>
                    <a:gd name="connsiteX0" fmla="*/ 23882 w 575278"/>
                    <a:gd name="connsiteY0" fmla="*/ 0 h 2304280"/>
                    <a:gd name="connsiteX1" fmla="*/ 54110 w 575278"/>
                    <a:gd name="connsiteY1" fmla="*/ 438307 h 2304280"/>
                    <a:gd name="connsiteX2" fmla="*/ 499975 w 575278"/>
                    <a:gd name="connsiteY2" fmla="*/ 551662 h 2304280"/>
                    <a:gd name="connsiteX3" fmla="*/ 545317 w 575278"/>
                    <a:gd name="connsiteY3" fmla="*/ 1942155 h 2304280"/>
                    <a:gd name="connsiteX4" fmla="*/ 190137 w 575278"/>
                    <a:gd name="connsiteY4" fmla="*/ 2297335 h 2304280"/>
                    <a:gd name="connsiteX5" fmla="*/ 31439 w 575278"/>
                    <a:gd name="connsiteY5" fmla="*/ 2176423 h 2304280"/>
                    <a:gd name="connsiteX0" fmla="*/ 23882 w 575278"/>
                    <a:gd name="connsiteY0" fmla="*/ 0 h 2297335"/>
                    <a:gd name="connsiteX1" fmla="*/ 54110 w 575278"/>
                    <a:gd name="connsiteY1" fmla="*/ 438307 h 2297335"/>
                    <a:gd name="connsiteX2" fmla="*/ 499975 w 575278"/>
                    <a:gd name="connsiteY2" fmla="*/ 551662 h 2297335"/>
                    <a:gd name="connsiteX3" fmla="*/ 545317 w 575278"/>
                    <a:gd name="connsiteY3" fmla="*/ 1942155 h 2297335"/>
                    <a:gd name="connsiteX4" fmla="*/ 190137 w 575278"/>
                    <a:gd name="connsiteY4" fmla="*/ 2297335 h 2297335"/>
                    <a:gd name="connsiteX0" fmla="*/ 23882 w 575278"/>
                    <a:gd name="connsiteY0" fmla="*/ 0 h 1942155"/>
                    <a:gd name="connsiteX1" fmla="*/ 54110 w 575278"/>
                    <a:gd name="connsiteY1" fmla="*/ 438307 h 1942155"/>
                    <a:gd name="connsiteX2" fmla="*/ 499975 w 575278"/>
                    <a:gd name="connsiteY2" fmla="*/ 551662 h 1942155"/>
                    <a:gd name="connsiteX3" fmla="*/ 545317 w 575278"/>
                    <a:gd name="connsiteY3" fmla="*/ 1942155 h 1942155"/>
                    <a:gd name="connsiteX0" fmla="*/ 23882 w 570007"/>
                    <a:gd name="connsiteY0" fmla="*/ 0 h 1972383"/>
                    <a:gd name="connsiteX1" fmla="*/ 54110 w 570007"/>
                    <a:gd name="connsiteY1" fmla="*/ 438307 h 1972383"/>
                    <a:gd name="connsiteX2" fmla="*/ 499975 w 570007"/>
                    <a:gd name="connsiteY2" fmla="*/ 551662 h 1972383"/>
                    <a:gd name="connsiteX3" fmla="*/ 537760 w 570007"/>
                    <a:gd name="connsiteY3" fmla="*/ 1972383 h 1972383"/>
                    <a:gd name="connsiteX0" fmla="*/ 18247 w 545666"/>
                    <a:gd name="connsiteY0" fmla="*/ 0 h 1972383"/>
                    <a:gd name="connsiteX1" fmla="*/ 48475 w 545666"/>
                    <a:gd name="connsiteY1" fmla="*/ 438307 h 1972383"/>
                    <a:gd name="connsiteX2" fmla="*/ 396099 w 545666"/>
                    <a:gd name="connsiteY2" fmla="*/ 551662 h 1972383"/>
                    <a:gd name="connsiteX3" fmla="*/ 532125 w 545666"/>
                    <a:gd name="connsiteY3" fmla="*/ 1972383 h 1972383"/>
                    <a:gd name="connsiteX0" fmla="*/ 18247 w 437223"/>
                    <a:gd name="connsiteY0" fmla="*/ 0 h 2025282"/>
                    <a:gd name="connsiteX1" fmla="*/ 48475 w 437223"/>
                    <a:gd name="connsiteY1" fmla="*/ 438307 h 2025282"/>
                    <a:gd name="connsiteX2" fmla="*/ 396099 w 437223"/>
                    <a:gd name="connsiteY2" fmla="*/ 551662 h 2025282"/>
                    <a:gd name="connsiteX3" fmla="*/ 396098 w 437223"/>
                    <a:gd name="connsiteY3" fmla="*/ 2025282 h 2025282"/>
                    <a:gd name="connsiteX0" fmla="*/ 18247 w 441489"/>
                    <a:gd name="connsiteY0" fmla="*/ 0 h 2025282"/>
                    <a:gd name="connsiteX1" fmla="*/ 48475 w 441489"/>
                    <a:gd name="connsiteY1" fmla="*/ 438307 h 2025282"/>
                    <a:gd name="connsiteX2" fmla="*/ 396099 w 441489"/>
                    <a:gd name="connsiteY2" fmla="*/ 551662 h 2025282"/>
                    <a:gd name="connsiteX3" fmla="*/ 403655 w 441489"/>
                    <a:gd name="connsiteY3" fmla="*/ 2025282 h 2025282"/>
                    <a:gd name="connsiteX0" fmla="*/ 18247 w 441489"/>
                    <a:gd name="connsiteY0" fmla="*/ 0 h 2138080"/>
                    <a:gd name="connsiteX1" fmla="*/ 48475 w 441489"/>
                    <a:gd name="connsiteY1" fmla="*/ 438307 h 2138080"/>
                    <a:gd name="connsiteX2" fmla="*/ 396099 w 441489"/>
                    <a:gd name="connsiteY2" fmla="*/ 551662 h 2138080"/>
                    <a:gd name="connsiteX3" fmla="*/ 403655 w 441489"/>
                    <a:gd name="connsiteY3" fmla="*/ 2025282 h 2138080"/>
                    <a:gd name="connsiteX4" fmla="*/ 407393 w 441489"/>
                    <a:gd name="connsiteY4" fmla="*/ 2037733 h 2138080"/>
                    <a:gd name="connsiteX0" fmla="*/ 18247 w 436057"/>
                    <a:gd name="connsiteY0" fmla="*/ 0 h 2310805"/>
                    <a:gd name="connsiteX1" fmla="*/ 48475 w 436057"/>
                    <a:gd name="connsiteY1" fmla="*/ 438307 h 2310805"/>
                    <a:gd name="connsiteX2" fmla="*/ 396099 w 436057"/>
                    <a:gd name="connsiteY2" fmla="*/ 551662 h 2310805"/>
                    <a:gd name="connsiteX3" fmla="*/ 403655 w 436057"/>
                    <a:gd name="connsiteY3" fmla="*/ 2025282 h 2310805"/>
                    <a:gd name="connsiteX4" fmla="*/ 173125 w 436057"/>
                    <a:gd name="connsiteY4" fmla="*/ 2310805 h 2310805"/>
                    <a:gd name="connsiteX0" fmla="*/ 18247 w 436057"/>
                    <a:gd name="connsiteY0" fmla="*/ 0 h 2310805"/>
                    <a:gd name="connsiteX1" fmla="*/ 48475 w 436057"/>
                    <a:gd name="connsiteY1" fmla="*/ 438307 h 2310805"/>
                    <a:gd name="connsiteX2" fmla="*/ 396099 w 436057"/>
                    <a:gd name="connsiteY2" fmla="*/ 551662 h 2310805"/>
                    <a:gd name="connsiteX3" fmla="*/ 403655 w 436057"/>
                    <a:gd name="connsiteY3" fmla="*/ 2025282 h 2310805"/>
                    <a:gd name="connsiteX4" fmla="*/ 173125 w 436057"/>
                    <a:gd name="connsiteY4" fmla="*/ 2310805 h 2310805"/>
                    <a:gd name="connsiteX5" fmla="*/ 173125 w 436057"/>
                    <a:gd name="connsiteY5" fmla="*/ 2310805 h 2310805"/>
                    <a:gd name="connsiteX0" fmla="*/ 64276 w 482086"/>
                    <a:gd name="connsiteY0" fmla="*/ 0 h 2310805"/>
                    <a:gd name="connsiteX1" fmla="*/ 94504 w 482086"/>
                    <a:gd name="connsiteY1" fmla="*/ 438307 h 2310805"/>
                    <a:gd name="connsiteX2" fmla="*/ 442128 w 482086"/>
                    <a:gd name="connsiteY2" fmla="*/ 551662 h 2310805"/>
                    <a:gd name="connsiteX3" fmla="*/ 449684 w 482086"/>
                    <a:gd name="connsiteY3" fmla="*/ 2025282 h 2310805"/>
                    <a:gd name="connsiteX4" fmla="*/ 219154 w 482086"/>
                    <a:gd name="connsiteY4" fmla="*/ 2310805 h 2310805"/>
                    <a:gd name="connsiteX5" fmla="*/ 0 w 482086"/>
                    <a:gd name="connsiteY5" fmla="*/ 2174270 h 2310805"/>
                    <a:gd name="connsiteX0" fmla="*/ 64276 w 482086"/>
                    <a:gd name="connsiteY0" fmla="*/ 0 h 2310805"/>
                    <a:gd name="connsiteX1" fmla="*/ 94504 w 482086"/>
                    <a:gd name="connsiteY1" fmla="*/ 438307 h 2310805"/>
                    <a:gd name="connsiteX2" fmla="*/ 442128 w 482086"/>
                    <a:gd name="connsiteY2" fmla="*/ 551662 h 2310805"/>
                    <a:gd name="connsiteX3" fmla="*/ 449684 w 482086"/>
                    <a:gd name="connsiteY3" fmla="*/ 2025282 h 2310805"/>
                    <a:gd name="connsiteX4" fmla="*/ 219154 w 482086"/>
                    <a:gd name="connsiteY4" fmla="*/ 2310805 h 2310805"/>
                    <a:gd name="connsiteX5" fmla="*/ 0 w 482086"/>
                    <a:gd name="connsiteY5" fmla="*/ 2174270 h 2310805"/>
                    <a:gd name="connsiteX6" fmla="*/ 0 w 482086"/>
                    <a:gd name="connsiteY6" fmla="*/ 2174270 h 2310805"/>
                    <a:gd name="connsiteX0" fmla="*/ 381671 w 799481"/>
                    <a:gd name="connsiteY0" fmla="*/ 0 h 2310805"/>
                    <a:gd name="connsiteX1" fmla="*/ 411899 w 799481"/>
                    <a:gd name="connsiteY1" fmla="*/ 438307 h 2310805"/>
                    <a:gd name="connsiteX2" fmla="*/ 759523 w 799481"/>
                    <a:gd name="connsiteY2" fmla="*/ 551662 h 2310805"/>
                    <a:gd name="connsiteX3" fmla="*/ 767079 w 799481"/>
                    <a:gd name="connsiteY3" fmla="*/ 2025282 h 2310805"/>
                    <a:gd name="connsiteX4" fmla="*/ 536549 w 799481"/>
                    <a:gd name="connsiteY4" fmla="*/ 2310805 h 2310805"/>
                    <a:gd name="connsiteX5" fmla="*/ 317395 w 799481"/>
                    <a:gd name="connsiteY5" fmla="*/ 2174270 h 2310805"/>
                    <a:gd name="connsiteX6" fmla="*/ 0 w 799481"/>
                    <a:gd name="connsiteY6" fmla="*/ 2159100 h 2310805"/>
                    <a:gd name="connsiteX0" fmla="*/ 386978 w 804788"/>
                    <a:gd name="connsiteY0" fmla="*/ 0 h 2310805"/>
                    <a:gd name="connsiteX1" fmla="*/ 417206 w 804788"/>
                    <a:gd name="connsiteY1" fmla="*/ 438307 h 2310805"/>
                    <a:gd name="connsiteX2" fmla="*/ 764830 w 804788"/>
                    <a:gd name="connsiteY2" fmla="*/ 551662 h 2310805"/>
                    <a:gd name="connsiteX3" fmla="*/ 772386 w 804788"/>
                    <a:gd name="connsiteY3" fmla="*/ 2025282 h 2310805"/>
                    <a:gd name="connsiteX4" fmla="*/ 541856 w 804788"/>
                    <a:gd name="connsiteY4" fmla="*/ 2310805 h 2310805"/>
                    <a:gd name="connsiteX5" fmla="*/ 322702 w 804788"/>
                    <a:gd name="connsiteY5" fmla="*/ 2174270 h 2310805"/>
                    <a:gd name="connsiteX6" fmla="*/ 5307 w 804788"/>
                    <a:gd name="connsiteY6" fmla="*/ 2159100 h 2310805"/>
                    <a:gd name="connsiteX7" fmla="*/ 126221 w 804788"/>
                    <a:gd name="connsiteY7" fmla="*/ 2174270 h 2310805"/>
                    <a:gd name="connsiteX0" fmla="*/ 431104 w 848914"/>
                    <a:gd name="connsiteY0" fmla="*/ 0 h 2310805"/>
                    <a:gd name="connsiteX1" fmla="*/ 461332 w 848914"/>
                    <a:gd name="connsiteY1" fmla="*/ 438307 h 2310805"/>
                    <a:gd name="connsiteX2" fmla="*/ 808956 w 848914"/>
                    <a:gd name="connsiteY2" fmla="*/ 551662 h 2310805"/>
                    <a:gd name="connsiteX3" fmla="*/ 816512 w 848914"/>
                    <a:gd name="connsiteY3" fmla="*/ 2025282 h 2310805"/>
                    <a:gd name="connsiteX4" fmla="*/ 585982 w 848914"/>
                    <a:gd name="connsiteY4" fmla="*/ 2310805 h 2310805"/>
                    <a:gd name="connsiteX5" fmla="*/ 366828 w 848914"/>
                    <a:gd name="connsiteY5" fmla="*/ 2174270 h 2310805"/>
                    <a:gd name="connsiteX6" fmla="*/ 4091 w 848914"/>
                    <a:gd name="connsiteY6" fmla="*/ 2083246 h 2310805"/>
                    <a:gd name="connsiteX7" fmla="*/ 170347 w 848914"/>
                    <a:gd name="connsiteY7" fmla="*/ 2174270 h 2310805"/>
                    <a:gd name="connsiteX0" fmla="*/ 522377 w 940187"/>
                    <a:gd name="connsiteY0" fmla="*/ 0 h 2310805"/>
                    <a:gd name="connsiteX1" fmla="*/ 552605 w 940187"/>
                    <a:gd name="connsiteY1" fmla="*/ 438307 h 2310805"/>
                    <a:gd name="connsiteX2" fmla="*/ 900229 w 940187"/>
                    <a:gd name="connsiteY2" fmla="*/ 551662 h 2310805"/>
                    <a:gd name="connsiteX3" fmla="*/ 907785 w 940187"/>
                    <a:gd name="connsiteY3" fmla="*/ 2025282 h 2310805"/>
                    <a:gd name="connsiteX4" fmla="*/ 677255 w 940187"/>
                    <a:gd name="connsiteY4" fmla="*/ 2310805 h 2310805"/>
                    <a:gd name="connsiteX5" fmla="*/ 458101 w 940187"/>
                    <a:gd name="connsiteY5" fmla="*/ 2174270 h 2310805"/>
                    <a:gd name="connsiteX6" fmla="*/ 95364 w 940187"/>
                    <a:gd name="connsiteY6" fmla="*/ 2083246 h 2310805"/>
                    <a:gd name="connsiteX7" fmla="*/ 4681 w 940187"/>
                    <a:gd name="connsiteY7" fmla="*/ 2083246 h 2310805"/>
                    <a:gd name="connsiteX0" fmla="*/ 427013 w 844823"/>
                    <a:gd name="connsiteY0" fmla="*/ 0 h 2310805"/>
                    <a:gd name="connsiteX1" fmla="*/ 457241 w 844823"/>
                    <a:gd name="connsiteY1" fmla="*/ 438307 h 2310805"/>
                    <a:gd name="connsiteX2" fmla="*/ 804865 w 844823"/>
                    <a:gd name="connsiteY2" fmla="*/ 551662 h 2310805"/>
                    <a:gd name="connsiteX3" fmla="*/ 812421 w 844823"/>
                    <a:gd name="connsiteY3" fmla="*/ 2025282 h 2310805"/>
                    <a:gd name="connsiteX4" fmla="*/ 581891 w 844823"/>
                    <a:gd name="connsiteY4" fmla="*/ 2310805 h 2310805"/>
                    <a:gd name="connsiteX5" fmla="*/ 362737 w 844823"/>
                    <a:gd name="connsiteY5" fmla="*/ 2174270 h 2310805"/>
                    <a:gd name="connsiteX6" fmla="*/ 0 w 844823"/>
                    <a:gd name="connsiteY6" fmla="*/ 2083246 h 2310805"/>
                    <a:gd name="connsiteX0" fmla="*/ 64276 w 482086"/>
                    <a:gd name="connsiteY0" fmla="*/ 0 h 2310805"/>
                    <a:gd name="connsiteX1" fmla="*/ 94504 w 482086"/>
                    <a:gd name="connsiteY1" fmla="*/ 438307 h 2310805"/>
                    <a:gd name="connsiteX2" fmla="*/ 442128 w 482086"/>
                    <a:gd name="connsiteY2" fmla="*/ 551662 h 2310805"/>
                    <a:gd name="connsiteX3" fmla="*/ 449684 w 482086"/>
                    <a:gd name="connsiteY3" fmla="*/ 2025282 h 2310805"/>
                    <a:gd name="connsiteX4" fmla="*/ 219154 w 482086"/>
                    <a:gd name="connsiteY4" fmla="*/ 2310805 h 2310805"/>
                    <a:gd name="connsiteX5" fmla="*/ 0 w 482086"/>
                    <a:gd name="connsiteY5" fmla="*/ 2174270 h 2310805"/>
                    <a:gd name="connsiteX0" fmla="*/ 82856 w 500666"/>
                    <a:gd name="connsiteY0" fmla="*/ 0 h 2310805"/>
                    <a:gd name="connsiteX1" fmla="*/ 113084 w 500666"/>
                    <a:gd name="connsiteY1" fmla="*/ 438307 h 2310805"/>
                    <a:gd name="connsiteX2" fmla="*/ 460708 w 500666"/>
                    <a:gd name="connsiteY2" fmla="*/ 551662 h 2310805"/>
                    <a:gd name="connsiteX3" fmla="*/ 468264 w 500666"/>
                    <a:gd name="connsiteY3" fmla="*/ 2025282 h 2310805"/>
                    <a:gd name="connsiteX4" fmla="*/ 237734 w 500666"/>
                    <a:gd name="connsiteY4" fmla="*/ 2310805 h 2310805"/>
                    <a:gd name="connsiteX5" fmla="*/ 18580 w 500666"/>
                    <a:gd name="connsiteY5" fmla="*/ 2174270 h 2310805"/>
                    <a:gd name="connsiteX6" fmla="*/ 11024 w 500666"/>
                    <a:gd name="connsiteY6" fmla="*/ 2166684 h 2310805"/>
                    <a:gd name="connsiteX0" fmla="*/ 328771 w 746581"/>
                    <a:gd name="connsiteY0" fmla="*/ 0 h 2310805"/>
                    <a:gd name="connsiteX1" fmla="*/ 358999 w 746581"/>
                    <a:gd name="connsiteY1" fmla="*/ 438307 h 2310805"/>
                    <a:gd name="connsiteX2" fmla="*/ 706623 w 746581"/>
                    <a:gd name="connsiteY2" fmla="*/ 551662 h 2310805"/>
                    <a:gd name="connsiteX3" fmla="*/ 714179 w 746581"/>
                    <a:gd name="connsiteY3" fmla="*/ 2025282 h 2310805"/>
                    <a:gd name="connsiteX4" fmla="*/ 483649 w 746581"/>
                    <a:gd name="connsiteY4" fmla="*/ 2310805 h 2310805"/>
                    <a:gd name="connsiteX5" fmla="*/ 264495 w 746581"/>
                    <a:gd name="connsiteY5" fmla="*/ 2174270 h 2310805"/>
                    <a:gd name="connsiteX6" fmla="*/ 0 w 746581"/>
                    <a:gd name="connsiteY6" fmla="*/ 2166684 h 2310805"/>
                    <a:gd name="connsiteX0" fmla="*/ 348362 w 766172"/>
                    <a:gd name="connsiteY0" fmla="*/ 0 h 2310805"/>
                    <a:gd name="connsiteX1" fmla="*/ 378590 w 766172"/>
                    <a:gd name="connsiteY1" fmla="*/ 438307 h 2310805"/>
                    <a:gd name="connsiteX2" fmla="*/ 726214 w 766172"/>
                    <a:gd name="connsiteY2" fmla="*/ 551662 h 2310805"/>
                    <a:gd name="connsiteX3" fmla="*/ 733770 w 766172"/>
                    <a:gd name="connsiteY3" fmla="*/ 2025282 h 2310805"/>
                    <a:gd name="connsiteX4" fmla="*/ 503240 w 766172"/>
                    <a:gd name="connsiteY4" fmla="*/ 2310805 h 2310805"/>
                    <a:gd name="connsiteX5" fmla="*/ 284086 w 766172"/>
                    <a:gd name="connsiteY5" fmla="*/ 2174270 h 2310805"/>
                    <a:gd name="connsiteX6" fmla="*/ 19591 w 766172"/>
                    <a:gd name="connsiteY6" fmla="*/ 2166684 h 2310805"/>
                    <a:gd name="connsiteX7" fmla="*/ 19592 w 766172"/>
                    <a:gd name="connsiteY7" fmla="*/ 2166684 h 2310805"/>
                    <a:gd name="connsiteX0" fmla="*/ 419454 w 837264"/>
                    <a:gd name="connsiteY0" fmla="*/ 0 h 2310805"/>
                    <a:gd name="connsiteX1" fmla="*/ 449682 w 837264"/>
                    <a:gd name="connsiteY1" fmla="*/ 438307 h 2310805"/>
                    <a:gd name="connsiteX2" fmla="*/ 797306 w 837264"/>
                    <a:gd name="connsiteY2" fmla="*/ 551662 h 2310805"/>
                    <a:gd name="connsiteX3" fmla="*/ 804862 w 837264"/>
                    <a:gd name="connsiteY3" fmla="*/ 2025282 h 2310805"/>
                    <a:gd name="connsiteX4" fmla="*/ 574332 w 837264"/>
                    <a:gd name="connsiteY4" fmla="*/ 2310805 h 2310805"/>
                    <a:gd name="connsiteX5" fmla="*/ 355178 w 837264"/>
                    <a:gd name="connsiteY5" fmla="*/ 2174270 h 2310805"/>
                    <a:gd name="connsiteX6" fmla="*/ 90683 w 837264"/>
                    <a:gd name="connsiteY6" fmla="*/ 2166684 h 2310805"/>
                    <a:gd name="connsiteX7" fmla="*/ 0 w 837264"/>
                    <a:gd name="connsiteY7" fmla="*/ 2075660 h 2310805"/>
                    <a:gd name="connsiteX0" fmla="*/ 419454 w 837264"/>
                    <a:gd name="connsiteY0" fmla="*/ 0 h 2295634"/>
                    <a:gd name="connsiteX1" fmla="*/ 449682 w 837264"/>
                    <a:gd name="connsiteY1" fmla="*/ 438307 h 2295634"/>
                    <a:gd name="connsiteX2" fmla="*/ 797306 w 837264"/>
                    <a:gd name="connsiteY2" fmla="*/ 551662 h 2295634"/>
                    <a:gd name="connsiteX3" fmla="*/ 804862 w 837264"/>
                    <a:gd name="connsiteY3" fmla="*/ 2025282 h 2295634"/>
                    <a:gd name="connsiteX4" fmla="*/ 574332 w 837264"/>
                    <a:gd name="connsiteY4" fmla="*/ 2295634 h 2295634"/>
                    <a:gd name="connsiteX5" fmla="*/ 355178 w 837264"/>
                    <a:gd name="connsiteY5" fmla="*/ 2174270 h 2295634"/>
                    <a:gd name="connsiteX6" fmla="*/ 90683 w 837264"/>
                    <a:gd name="connsiteY6" fmla="*/ 2166684 h 2295634"/>
                    <a:gd name="connsiteX7" fmla="*/ 0 w 837264"/>
                    <a:gd name="connsiteY7" fmla="*/ 2075660 h 2295634"/>
                    <a:gd name="connsiteX0" fmla="*/ 419454 w 839580"/>
                    <a:gd name="connsiteY0" fmla="*/ 0 h 2303219"/>
                    <a:gd name="connsiteX1" fmla="*/ 449682 w 839580"/>
                    <a:gd name="connsiteY1" fmla="*/ 438307 h 2303219"/>
                    <a:gd name="connsiteX2" fmla="*/ 797306 w 839580"/>
                    <a:gd name="connsiteY2" fmla="*/ 551662 h 2303219"/>
                    <a:gd name="connsiteX3" fmla="*/ 804862 w 839580"/>
                    <a:gd name="connsiteY3" fmla="*/ 2025282 h 2303219"/>
                    <a:gd name="connsiteX4" fmla="*/ 536547 w 839580"/>
                    <a:gd name="connsiteY4" fmla="*/ 2303219 h 2303219"/>
                    <a:gd name="connsiteX5" fmla="*/ 355178 w 839580"/>
                    <a:gd name="connsiteY5" fmla="*/ 2174270 h 2303219"/>
                    <a:gd name="connsiteX6" fmla="*/ 90683 w 839580"/>
                    <a:gd name="connsiteY6" fmla="*/ 2166684 h 2303219"/>
                    <a:gd name="connsiteX7" fmla="*/ 0 w 839580"/>
                    <a:gd name="connsiteY7" fmla="*/ 2075660 h 2303219"/>
                    <a:gd name="connsiteX0" fmla="*/ 419454 w 836362"/>
                    <a:gd name="connsiteY0" fmla="*/ 0 h 2303219"/>
                    <a:gd name="connsiteX1" fmla="*/ 449682 w 836362"/>
                    <a:gd name="connsiteY1" fmla="*/ 438307 h 2303219"/>
                    <a:gd name="connsiteX2" fmla="*/ 797306 w 836362"/>
                    <a:gd name="connsiteY2" fmla="*/ 551662 h 2303219"/>
                    <a:gd name="connsiteX3" fmla="*/ 804862 w 836362"/>
                    <a:gd name="connsiteY3" fmla="*/ 2025282 h 2303219"/>
                    <a:gd name="connsiteX4" fmla="*/ 589446 w 836362"/>
                    <a:gd name="connsiteY4" fmla="*/ 2303219 h 2303219"/>
                    <a:gd name="connsiteX5" fmla="*/ 355178 w 836362"/>
                    <a:gd name="connsiteY5" fmla="*/ 2174270 h 2303219"/>
                    <a:gd name="connsiteX6" fmla="*/ 90683 w 836362"/>
                    <a:gd name="connsiteY6" fmla="*/ 2166684 h 2303219"/>
                    <a:gd name="connsiteX7" fmla="*/ 0 w 836362"/>
                    <a:gd name="connsiteY7" fmla="*/ 2075660 h 2303219"/>
                    <a:gd name="connsiteX0" fmla="*/ 419454 w 851524"/>
                    <a:gd name="connsiteY0" fmla="*/ 0 h 2192357"/>
                    <a:gd name="connsiteX1" fmla="*/ 449682 w 851524"/>
                    <a:gd name="connsiteY1" fmla="*/ 438307 h 2192357"/>
                    <a:gd name="connsiteX2" fmla="*/ 797306 w 851524"/>
                    <a:gd name="connsiteY2" fmla="*/ 551662 h 2192357"/>
                    <a:gd name="connsiteX3" fmla="*/ 804862 w 851524"/>
                    <a:gd name="connsiteY3" fmla="*/ 2025282 h 2192357"/>
                    <a:gd name="connsiteX4" fmla="*/ 355178 w 851524"/>
                    <a:gd name="connsiteY4" fmla="*/ 2174270 h 2192357"/>
                    <a:gd name="connsiteX5" fmla="*/ 90683 w 851524"/>
                    <a:gd name="connsiteY5" fmla="*/ 2166684 h 2192357"/>
                    <a:gd name="connsiteX6" fmla="*/ 0 w 851524"/>
                    <a:gd name="connsiteY6" fmla="*/ 2075660 h 2192357"/>
                    <a:gd name="connsiteX0" fmla="*/ 419454 w 835916"/>
                    <a:gd name="connsiteY0" fmla="*/ 0 h 2298538"/>
                    <a:gd name="connsiteX1" fmla="*/ 449682 w 835916"/>
                    <a:gd name="connsiteY1" fmla="*/ 438307 h 2298538"/>
                    <a:gd name="connsiteX2" fmla="*/ 797306 w 835916"/>
                    <a:gd name="connsiteY2" fmla="*/ 551662 h 2298538"/>
                    <a:gd name="connsiteX3" fmla="*/ 804862 w 835916"/>
                    <a:gd name="connsiteY3" fmla="*/ 2025282 h 2298538"/>
                    <a:gd name="connsiteX4" fmla="*/ 597005 w 835916"/>
                    <a:gd name="connsiteY4" fmla="*/ 2295633 h 2298538"/>
                    <a:gd name="connsiteX5" fmla="*/ 355178 w 835916"/>
                    <a:gd name="connsiteY5" fmla="*/ 2174270 h 2298538"/>
                    <a:gd name="connsiteX6" fmla="*/ 90683 w 835916"/>
                    <a:gd name="connsiteY6" fmla="*/ 2166684 h 2298538"/>
                    <a:gd name="connsiteX7" fmla="*/ 0 w 835916"/>
                    <a:gd name="connsiteY7" fmla="*/ 2075660 h 2298538"/>
                    <a:gd name="connsiteX0" fmla="*/ 479910 w 896372"/>
                    <a:gd name="connsiteY0" fmla="*/ 0 h 2298538"/>
                    <a:gd name="connsiteX1" fmla="*/ 510138 w 896372"/>
                    <a:gd name="connsiteY1" fmla="*/ 438307 h 2298538"/>
                    <a:gd name="connsiteX2" fmla="*/ 857762 w 896372"/>
                    <a:gd name="connsiteY2" fmla="*/ 551662 h 2298538"/>
                    <a:gd name="connsiteX3" fmla="*/ 865318 w 896372"/>
                    <a:gd name="connsiteY3" fmla="*/ 2025282 h 2298538"/>
                    <a:gd name="connsiteX4" fmla="*/ 657461 w 896372"/>
                    <a:gd name="connsiteY4" fmla="*/ 2295633 h 2298538"/>
                    <a:gd name="connsiteX5" fmla="*/ 415634 w 896372"/>
                    <a:gd name="connsiteY5" fmla="*/ 2174270 h 2298538"/>
                    <a:gd name="connsiteX6" fmla="*/ 151139 w 896372"/>
                    <a:gd name="connsiteY6" fmla="*/ 2166684 h 2298538"/>
                    <a:gd name="connsiteX7" fmla="*/ 0 w 896372"/>
                    <a:gd name="connsiteY7" fmla="*/ 2068075 h 2298538"/>
                    <a:gd name="connsiteX0" fmla="*/ 517696 w 896372"/>
                    <a:gd name="connsiteY0" fmla="*/ 0 h 3064656"/>
                    <a:gd name="connsiteX1" fmla="*/ 510138 w 896372"/>
                    <a:gd name="connsiteY1" fmla="*/ 1204425 h 3064656"/>
                    <a:gd name="connsiteX2" fmla="*/ 857762 w 896372"/>
                    <a:gd name="connsiteY2" fmla="*/ 1317780 h 3064656"/>
                    <a:gd name="connsiteX3" fmla="*/ 865318 w 896372"/>
                    <a:gd name="connsiteY3" fmla="*/ 2791400 h 3064656"/>
                    <a:gd name="connsiteX4" fmla="*/ 657461 w 896372"/>
                    <a:gd name="connsiteY4" fmla="*/ 3061751 h 3064656"/>
                    <a:gd name="connsiteX5" fmla="*/ 415634 w 896372"/>
                    <a:gd name="connsiteY5" fmla="*/ 2940388 h 3064656"/>
                    <a:gd name="connsiteX6" fmla="*/ 151139 w 896372"/>
                    <a:gd name="connsiteY6" fmla="*/ 2932802 h 3064656"/>
                    <a:gd name="connsiteX7" fmla="*/ 0 w 896372"/>
                    <a:gd name="connsiteY7" fmla="*/ 2834193 h 3064656"/>
                    <a:gd name="connsiteX0" fmla="*/ 495025 w 896372"/>
                    <a:gd name="connsiteY0" fmla="*/ 0 h 3428751"/>
                    <a:gd name="connsiteX1" fmla="*/ 510138 w 896372"/>
                    <a:gd name="connsiteY1" fmla="*/ 1568520 h 3428751"/>
                    <a:gd name="connsiteX2" fmla="*/ 857762 w 896372"/>
                    <a:gd name="connsiteY2" fmla="*/ 1681875 h 3428751"/>
                    <a:gd name="connsiteX3" fmla="*/ 865318 w 896372"/>
                    <a:gd name="connsiteY3" fmla="*/ 3155495 h 3428751"/>
                    <a:gd name="connsiteX4" fmla="*/ 657461 w 896372"/>
                    <a:gd name="connsiteY4" fmla="*/ 3425846 h 3428751"/>
                    <a:gd name="connsiteX5" fmla="*/ 415634 w 896372"/>
                    <a:gd name="connsiteY5" fmla="*/ 3304483 h 3428751"/>
                    <a:gd name="connsiteX6" fmla="*/ 151139 w 896372"/>
                    <a:gd name="connsiteY6" fmla="*/ 3296897 h 3428751"/>
                    <a:gd name="connsiteX7" fmla="*/ 0 w 896372"/>
                    <a:gd name="connsiteY7" fmla="*/ 3198288 h 3428751"/>
                    <a:gd name="connsiteX0" fmla="*/ 510139 w 896372"/>
                    <a:gd name="connsiteY0" fmla="*/ 0 h 3443922"/>
                    <a:gd name="connsiteX1" fmla="*/ 510138 w 896372"/>
                    <a:gd name="connsiteY1" fmla="*/ 1583691 h 3443922"/>
                    <a:gd name="connsiteX2" fmla="*/ 857762 w 896372"/>
                    <a:gd name="connsiteY2" fmla="*/ 1697046 h 3443922"/>
                    <a:gd name="connsiteX3" fmla="*/ 865318 w 896372"/>
                    <a:gd name="connsiteY3" fmla="*/ 3170666 h 3443922"/>
                    <a:gd name="connsiteX4" fmla="*/ 657461 w 896372"/>
                    <a:gd name="connsiteY4" fmla="*/ 3441017 h 3443922"/>
                    <a:gd name="connsiteX5" fmla="*/ 415634 w 896372"/>
                    <a:gd name="connsiteY5" fmla="*/ 3319654 h 3443922"/>
                    <a:gd name="connsiteX6" fmla="*/ 151139 w 896372"/>
                    <a:gd name="connsiteY6" fmla="*/ 3312068 h 3443922"/>
                    <a:gd name="connsiteX7" fmla="*/ 0 w 896372"/>
                    <a:gd name="connsiteY7" fmla="*/ 3213459 h 3443922"/>
                    <a:gd name="connsiteX0" fmla="*/ 510139 w 897371"/>
                    <a:gd name="connsiteY0" fmla="*/ 0 h 3443922"/>
                    <a:gd name="connsiteX1" fmla="*/ 495023 w 897371"/>
                    <a:gd name="connsiteY1" fmla="*/ 1447155 h 3443922"/>
                    <a:gd name="connsiteX2" fmla="*/ 857762 w 897371"/>
                    <a:gd name="connsiteY2" fmla="*/ 1697046 h 3443922"/>
                    <a:gd name="connsiteX3" fmla="*/ 865318 w 897371"/>
                    <a:gd name="connsiteY3" fmla="*/ 3170666 h 3443922"/>
                    <a:gd name="connsiteX4" fmla="*/ 657461 w 897371"/>
                    <a:gd name="connsiteY4" fmla="*/ 3441017 h 3443922"/>
                    <a:gd name="connsiteX5" fmla="*/ 415634 w 897371"/>
                    <a:gd name="connsiteY5" fmla="*/ 3319654 h 3443922"/>
                    <a:gd name="connsiteX6" fmla="*/ 151139 w 897371"/>
                    <a:gd name="connsiteY6" fmla="*/ 3312068 h 3443922"/>
                    <a:gd name="connsiteX7" fmla="*/ 0 w 897371"/>
                    <a:gd name="connsiteY7" fmla="*/ 3213459 h 3443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7371" h="3443922">
                      <a:moveTo>
                        <a:pt x="510139" y="0"/>
                      </a:moveTo>
                      <a:cubicBezTo>
                        <a:pt x="485578" y="173181"/>
                        <a:pt x="437086" y="1164314"/>
                        <a:pt x="495023" y="1447155"/>
                      </a:cubicBezTo>
                      <a:cubicBezTo>
                        <a:pt x="552960" y="1729996"/>
                        <a:pt x="796046" y="1409794"/>
                        <a:pt x="857762" y="1697046"/>
                      </a:cubicBezTo>
                      <a:cubicBezTo>
                        <a:pt x="919478" y="1984298"/>
                        <a:pt x="898701" y="2880004"/>
                        <a:pt x="865318" y="3170666"/>
                      </a:cubicBezTo>
                      <a:cubicBezTo>
                        <a:pt x="831935" y="3461328"/>
                        <a:pt x="732408" y="3416186"/>
                        <a:pt x="657461" y="3441017"/>
                      </a:cubicBezTo>
                      <a:cubicBezTo>
                        <a:pt x="582514" y="3465848"/>
                        <a:pt x="510097" y="3323446"/>
                        <a:pt x="415634" y="3319654"/>
                      </a:cubicBezTo>
                      <a:cubicBezTo>
                        <a:pt x="377849" y="3295634"/>
                        <a:pt x="152713" y="3313648"/>
                        <a:pt x="151139" y="3312068"/>
                      </a:cubicBezTo>
                      <a:cubicBezTo>
                        <a:pt x="107057" y="3310804"/>
                        <a:pt x="0" y="3213459"/>
                        <a:pt x="0" y="3213459"/>
                      </a:cubicBezTo>
                    </a:path>
                  </a:pathLst>
                </a:custGeom>
                <a:noFill/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8" name="Vrije vorm 57"/>
                <p:cNvSpPr/>
                <p:nvPr/>
              </p:nvSpPr>
              <p:spPr>
                <a:xfrm flipH="1">
                  <a:off x="7547042" y="2924569"/>
                  <a:ext cx="437223" cy="2017725"/>
                </a:xfrm>
                <a:custGeom>
                  <a:avLst/>
                  <a:gdLst>
                    <a:gd name="connsiteX0" fmla="*/ 483649 w 1035045"/>
                    <a:gd name="connsiteY0" fmla="*/ 0 h 2304280"/>
                    <a:gd name="connsiteX1" fmla="*/ 513877 w 1035045"/>
                    <a:gd name="connsiteY1" fmla="*/ 438307 h 2304280"/>
                    <a:gd name="connsiteX2" fmla="*/ 959742 w 1035045"/>
                    <a:gd name="connsiteY2" fmla="*/ 551662 h 2304280"/>
                    <a:gd name="connsiteX3" fmla="*/ 1005084 w 1035045"/>
                    <a:gd name="connsiteY3" fmla="*/ 1942155 h 2304280"/>
                    <a:gd name="connsiteX4" fmla="*/ 649904 w 1035045"/>
                    <a:gd name="connsiteY4" fmla="*/ 2297335 h 2304280"/>
                    <a:gd name="connsiteX5" fmla="*/ 491206 w 1035045"/>
                    <a:gd name="connsiteY5" fmla="*/ 2176423 h 2304280"/>
                    <a:gd name="connsiteX6" fmla="*/ 113355 w 1035045"/>
                    <a:gd name="connsiteY6" fmla="*/ 2161309 h 2304280"/>
                    <a:gd name="connsiteX7" fmla="*/ 0 w 1035045"/>
                    <a:gd name="connsiteY7" fmla="*/ 2010168 h 2304280"/>
                    <a:gd name="connsiteX0" fmla="*/ 381182 w 932578"/>
                    <a:gd name="connsiteY0" fmla="*/ 0 h 2304280"/>
                    <a:gd name="connsiteX1" fmla="*/ 411410 w 932578"/>
                    <a:gd name="connsiteY1" fmla="*/ 438307 h 2304280"/>
                    <a:gd name="connsiteX2" fmla="*/ 857275 w 932578"/>
                    <a:gd name="connsiteY2" fmla="*/ 551662 h 2304280"/>
                    <a:gd name="connsiteX3" fmla="*/ 902617 w 932578"/>
                    <a:gd name="connsiteY3" fmla="*/ 1942155 h 2304280"/>
                    <a:gd name="connsiteX4" fmla="*/ 547437 w 932578"/>
                    <a:gd name="connsiteY4" fmla="*/ 2297335 h 2304280"/>
                    <a:gd name="connsiteX5" fmla="*/ 388739 w 932578"/>
                    <a:gd name="connsiteY5" fmla="*/ 2176423 h 2304280"/>
                    <a:gd name="connsiteX6" fmla="*/ 10888 w 932578"/>
                    <a:gd name="connsiteY6" fmla="*/ 2161309 h 2304280"/>
                    <a:gd name="connsiteX7" fmla="*/ 86459 w 932578"/>
                    <a:gd name="connsiteY7" fmla="*/ 1843914 h 2304280"/>
                    <a:gd name="connsiteX0" fmla="*/ 370294 w 921690"/>
                    <a:gd name="connsiteY0" fmla="*/ 0 h 2304280"/>
                    <a:gd name="connsiteX1" fmla="*/ 400522 w 921690"/>
                    <a:gd name="connsiteY1" fmla="*/ 438307 h 2304280"/>
                    <a:gd name="connsiteX2" fmla="*/ 846387 w 921690"/>
                    <a:gd name="connsiteY2" fmla="*/ 551662 h 2304280"/>
                    <a:gd name="connsiteX3" fmla="*/ 891729 w 921690"/>
                    <a:gd name="connsiteY3" fmla="*/ 1942155 h 2304280"/>
                    <a:gd name="connsiteX4" fmla="*/ 536549 w 921690"/>
                    <a:gd name="connsiteY4" fmla="*/ 2297335 h 2304280"/>
                    <a:gd name="connsiteX5" fmla="*/ 377851 w 921690"/>
                    <a:gd name="connsiteY5" fmla="*/ 2176423 h 2304280"/>
                    <a:gd name="connsiteX6" fmla="*/ 0 w 921690"/>
                    <a:gd name="connsiteY6" fmla="*/ 2161309 h 2304280"/>
                    <a:gd name="connsiteX0" fmla="*/ 23882 w 575278"/>
                    <a:gd name="connsiteY0" fmla="*/ 0 h 2304280"/>
                    <a:gd name="connsiteX1" fmla="*/ 54110 w 575278"/>
                    <a:gd name="connsiteY1" fmla="*/ 438307 h 2304280"/>
                    <a:gd name="connsiteX2" fmla="*/ 499975 w 575278"/>
                    <a:gd name="connsiteY2" fmla="*/ 551662 h 2304280"/>
                    <a:gd name="connsiteX3" fmla="*/ 545317 w 575278"/>
                    <a:gd name="connsiteY3" fmla="*/ 1942155 h 2304280"/>
                    <a:gd name="connsiteX4" fmla="*/ 190137 w 575278"/>
                    <a:gd name="connsiteY4" fmla="*/ 2297335 h 2304280"/>
                    <a:gd name="connsiteX5" fmla="*/ 31439 w 575278"/>
                    <a:gd name="connsiteY5" fmla="*/ 2176423 h 2304280"/>
                    <a:gd name="connsiteX0" fmla="*/ 23882 w 575278"/>
                    <a:gd name="connsiteY0" fmla="*/ 0 h 2297335"/>
                    <a:gd name="connsiteX1" fmla="*/ 54110 w 575278"/>
                    <a:gd name="connsiteY1" fmla="*/ 438307 h 2297335"/>
                    <a:gd name="connsiteX2" fmla="*/ 499975 w 575278"/>
                    <a:gd name="connsiteY2" fmla="*/ 551662 h 2297335"/>
                    <a:gd name="connsiteX3" fmla="*/ 545317 w 575278"/>
                    <a:gd name="connsiteY3" fmla="*/ 1942155 h 2297335"/>
                    <a:gd name="connsiteX4" fmla="*/ 190137 w 575278"/>
                    <a:gd name="connsiteY4" fmla="*/ 2297335 h 2297335"/>
                    <a:gd name="connsiteX0" fmla="*/ 23882 w 575278"/>
                    <a:gd name="connsiteY0" fmla="*/ 0 h 1942155"/>
                    <a:gd name="connsiteX1" fmla="*/ 54110 w 575278"/>
                    <a:gd name="connsiteY1" fmla="*/ 438307 h 1942155"/>
                    <a:gd name="connsiteX2" fmla="*/ 499975 w 575278"/>
                    <a:gd name="connsiteY2" fmla="*/ 551662 h 1942155"/>
                    <a:gd name="connsiteX3" fmla="*/ 545317 w 575278"/>
                    <a:gd name="connsiteY3" fmla="*/ 1942155 h 1942155"/>
                    <a:gd name="connsiteX0" fmla="*/ 23882 w 570007"/>
                    <a:gd name="connsiteY0" fmla="*/ 0 h 1972383"/>
                    <a:gd name="connsiteX1" fmla="*/ 54110 w 570007"/>
                    <a:gd name="connsiteY1" fmla="*/ 438307 h 1972383"/>
                    <a:gd name="connsiteX2" fmla="*/ 499975 w 570007"/>
                    <a:gd name="connsiteY2" fmla="*/ 551662 h 1972383"/>
                    <a:gd name="connsiteX3" fmla="*/ 537760 w 570007"/>
                    <a:gd name="connsiteY3" fmla="*/ 1972383 h 1972383"/>
                    <a:gd name="connsiteX0" fmla="*/ 18247 w 545666"/>
                    <a:gd name="connsiteY0" fmla="*/ 0 h 1972383"/>
                    <a:gd name="connsiteX1" fmla="*/ 48475 w 545666"/>
                    <a:gd name="connsiteY1" fmla="*/ 438307 h 1972383"/>
                    <a:gd name="connsiteX2" fmla="*/ 396099 w 545666"/>
                    <a:gd name="connsiteY2" fmla="*/ 551662 h 1972383"/>
                    <a:gd name="connsiteX3" fmla="*/ 532125 w 545666"/>
                    <a:gd name="connsiteY3" fmla="*/ 1972383 h 1972383"/>
                    <a:gd name="connsiteX0" fmla="*/ 18247 w 437223"/>
                    <a:gd name="connsiteY0" fmla="*/ 0 h 2025282"/>
                    <a:gd name="connsiteX1" fmla="*/ 48475 w 437223"/>
                    <a:gd name="connsiteY1" fmla="*/ 438307 h 2025282"/>
                    <a:gd name="connsiteX2" fmla="*/ 396099 w 437223"/>
                    <a:gd name="connsiteY2" fmla="*/ 551662 h 2025282"/>
                    <a:gd name="connsiteX3" fmla="*/ 396098 w 437223"/>
                    <a:gd name="connsiteY3" fmla="*/ 2025282 h 2025282"/>
                    <a:gd name="connsiteX0" fmla="*/ 18247 w 437223"/>
                    <a:gd name="connsiteY0" fmla="*/ 0 h 2025282"/>
                    <a:gd name="connsiteX1" fmla="*/ 48475 w 437223"/>
                    <a:gd name="connsiteY1" fmla="*/ 438307 h 2025282"/>
                    <a:gd name="connsiteX2" fmla="*/ 396099 w 437223"/>
                    <a:gd name="connsiteY2" fmla="*/ 612346 h 2025282"/>
                    <a:gd name="connsiteX3" fmla="*/ 396098 w 437223"/>
                    <a:gd name="connsiteY3" fmla="*/ 2025282 h 202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7223" h="2025282">
                      <a:moveTo>
                        <a:pt x="18247" y="0"/>
                      </a:moveTo>
                      <a:cubicBezTo>
                        <a:pt x="-6314" y="173181"/>
                        <a:pt x="-14500" y="336249"/>
                        <a:pt x="48475" y="438307"/>
                      </a:cubicBezTo>
                      <a:cubicBezTo>
                        <a:pt x="111450" y="540365"/>
                        <a:pt x="338162" y="347850"/>
                        <a:pt x="396099" y="612346"/>
                      </a:cubicBezTo>
                      <a:cubicBezTo>
                        <a:pt x="454036" y="876842"/>
                        <a:pt x="447738" y="1734337"/>
                        <a:pt x="396098" y="2025282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9" name="Tekstvak 58"/>
                <p:cNvSpPr txBox="1"/>
                <p:nvPr/>
              </p:nvSpPr>
              <p:spPr>
                <a:xfrm>
                  <a:off x="5891420" y="3672631"/>
                  <a:ext cx="18294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40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</a:rPr>
                    <a:t>Absteigende Bahnen</a:t>
                  </a:r>
                </a:p>
              </p:txBody>
            </p:sp>
            <p:sp>
              <p:nvSpPr>
                <p:cNvPr id="61" name="Bliksemflits 60"/>
                <p:cNvSpPr/>
                <p:nvPr/>
              </p:nvSpPr>
              <p:spPr>
                <a:xfrm rot="20289650" flipH="1">
                  <a:off x="7911711" y="665102"/>
                  <a:ext cx="384590" cy="828838"/>
                </a:xfrm>
                <a:prstGeom prst="lightningBol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62" name="Bliksemflits 61"/>
                <p:cNvSpPr/>
                <p:nvPr/>
              </p:nvSpPr>
              <p:spPr>
                <a:xfrm rot="325633" flipH="1">
                  <a:off x="8244372" y="769432"/>
                  <a:ext cx="384590" cy="828838"/>
                </a:xfrm>
                <a:prstGeom prst="lightningBol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cxnSp>
              <p:nvCxnSpPr>
                <p:cNvPr id="68" name="Rechte verbindingslijn met pijl 67"/>
                <p:cNvCxnSpPr>
                  <a:stCxn id="56" idx="0"/>
                </p:cNvCxnSpPr>
                <p:nvPr/>
              </p:nvCxnSpPr>
              <p:spPr>
                <a:xfrm flipV="1">
                  <a:off x="8102544" y="1636546"/>
                  <a:ext cx="13701" cy="173811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al 71"/>
                <p:cNvSpPr/>
                <p:nvPr/>
              </p:nvSpPr>
              <p:spPr>
                <a:xfrm>
                  <a:off x="7763599" y="2061972"/>
                  <a:ext cx="612396" cy="441428"/>
                </a:xfrm>
                <a:prstGeom prst="ellipse">
                  <a:avLst/>
                </a:prstGeom>
                <a:solidFill>
                  <a:srgbClr val="BB4D56"/>
                </a:solidFill>
                <a:ln>
                  <a:solidFill>
                    <a:srgbClr val="BB4D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57" name="Tekstvak 56"/>
                <p:cNvSpPr txBox="1"/>
                <p:nvPr/>
              </p:nvSpPr>
              <p:spPr>
                <a:xfrm>
                  <a:off x="8458410" y="3668973"/>
                  <a:ext cx="182945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400">
                      <a:solidFill>
                        <a:srgbClr val="C00000"/>
                      </a:solidFill>
                      <a:latin typeface="Cambria" panose="02040503050406030204" pitchFamily="18" charset="0"/>
                    </a:rPr>
                    <a:t>Aufsteigende Bahnen</a:t>
                  </a:r>
                </a:p>
              </p:txBody>
            </p:sp>
          </p:grpSp>
          <p:sp>
            <p:nvSpPr>
              <p:cNvPr id="79" name="Bliksemflits 78"/>
              <p:cNvSpPr/>
              <p:nvPr/>
            </p:nvSpPr>
            <p:spPr>
              <a:xfrm rot="18212595" flipH="1">
                <a:off x="3407476" y="3654481"/>
                <a:ext cx="384590" cy="828838"/>
              </a:xfrm>
              <a:prstGeom prst="lightningBol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0" name="Pijl-omhoog 19"/>
            <p:cNvSpPr/>
            <p:nvPr/>
          </p:nvSpPr>
          <p:spPr bwMode="auto">
            <a:xfrm rot="15419227" flipV="1">
              <a:off x="8209805" y="3891190"/>
              <a:ext cx="242320" cy="2187214"/>
            </a:xfrm>
            <a:prstGeom prst="upArrow">
              <a:avLst/>
            </a:prstGeom>
            <a:solidFill>
              <a:srgbClr val="F9C9B8"/>
            </a:solidFill>
            <a:ln w="9525" cap="flat" cmpd="sng" algn="ctr">
              <a:solidFill>
                <a:srgbClr val="BB4D5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" name="Gelijkbenige driehoek 1"/>
            <p:cNvSpPr/>
            <p:nvPr/>
          </p:nvSpPr>
          <p:spPr>
            <a:xfrm rot="420000">
              <a:off x="6726223" y="1756184"/>
              <a:ext cx="120299" cy="177439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Gelijkbenige driehoek 21"/>
            <p:cNvSpPr/>
            <p:nvPr/>
          </p:nvSpPr>
          <p:spPr>
            <a:xfrm rot="10380000">
              <a:off x="6159352" y="5049489"/>
              <a:ext cx="120299" cy="17743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BFB2BBB-B420-8521-F9F6-660641F80C91}"/>
                </a:ext>
              </a:extLst>
            </p:cNvPr>
            <p:cNvSpPr txBox="1"/>
            <p:nvPr/>
          </p:nvSpPr>
          <p:spPr>
            <a:xfrm>
              <a:off x="1616700" y="4493562"/>
              <a:ext cx="9033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200"/>
                <a:t>Verletzung</a:t>
              </a:r>
              <a:endParaRPr lang="de-CH" sz="140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0278F45-17DA-A512-811B-EDDD55B2DEEC}"/>
                </a:ext>
              </a:extLst>
            </p:cNvPr>
            <p:cNvSpPr txBox="1"/>
            <p:nvPr/>
          </p:nvSpPr>
          <p:spPr>
            <a:xfrm>
              <a:off x="5983036" y="5931150"/>
              <a:ext cx="1417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400"/>
                <a:t>Rückenmark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C965D1DC-9FFD-0469-A180-8272FB620F7D}"/>
                </a:ext>
              </a:extLst>
            </p:cNvPr>
            <p:cNvSpPr txBox="1"/>
            <p:nvPr/>
          </p:nvSpPr>
          <p:spPr>
            <a:xfrm>
              <a:off x="8466176" y="3138576"/>
              <a:ext cx="57630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050"/>
                <a:t>Hirn</a:t>
              </a:r>
              <a:endParaRPr lang="de-CH" sz="140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B0FADAA-CB20-17F8-66A1-6C16955B11CB}"/>
                </a:ext>
              </a:extLst>
            </p:cNvPr>
            <p:cNvSpPr txBox="1"/>
            <p:nvPr/>
          </p:nvSpPr>
          <p:spPr>
            <a:xfrm>
              <a:off x="8082461" y="3507945"/>
              <a:ext cx="96002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050"/>
                <a:t>Rückenmark</a:t>
              </a:r>
              <a:endParaRPr lang="de-CH" sz="1400"/>
            </a:p>
          </p:txBody>
        </p:sp>
      </p:grpSp>
    </p:spTree>
    <p:extLst>
      <p:ext uri="{BB962C8B-B14F-4D97-AF65-F5344CB8AC3E}">
        <p14:creationId xmlns:p14="http://schemas.microsoft.com/office/powerpoint/2010/main" val="95402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0899"/>
          </a:xfrm>
        </p:spPr>
        <p:txBody>
          <a:bodyPr>
            <a:normAutofit fontScale="90000"/>
          </a:bodyPr>
          <a:lstStyle/>
          <a:p>
            <a:r>
              <a:rPr lang="nl-BE" b="1">
                <a:solidFill>
                  <a:srgbClr val="C00000"/>
                </a:solidFill>
                <a:latin typeface="Cambria" panose="02040503050406030204" pitchFamily="18" charset="0"/>
              </a:rPr>
              <a:t>CHRONISCHE SCHMERZEN</a:t>
            </a:r>
            <a:endParaRPr lang="nl-BE" b="1">
              <a:solidFill>
                <a:srgbClr val="C0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50752" r="-214"/>
          <a:stretch/>
        </p:blipFill>
        <p:spPr>
          <a:xfrm>
            <a:off x="4559431" y="2725346"/>
            <a:ext cx="3073138" cy="27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463792"/>
            <a:ext cx="8074982" cy="806368"/>
          </a:xfrm>
        </p:spPr>
        <p:txBody>
          <a:bodyPr>
            <a:normAutofit fontScale="90000"/>
          </a:bodyPr>
          <a:lstStyle/>
          <a:p>
            <a:pPr marL="0" indent="0"/>
            <a:r>
              <a:rPr lang="nl-BE" err="1">
                <a:solidFill>
                  <a:schemeClr val="accent1">
                    <a:lumMod val="50000"/>
                  </a:schemeClr>
                </a:solidFill>
                <a:latin typeface="Cambria"/>
                <a:ea typeface="Cambria"/>
              </a:rPr>
              <a:t>Rückenschmerzen</a:t>
            </a:r>
            <a:endParaRPr lang="nl-BE" err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50627" r="228" b="125"/>
          <a:stretch/>
        </p:blipFill>
        <p:spPr>
          <a:xfrm>
            <a:off x="8280896" y="3501972"/>
            <a:ext cx="3059571" cy="27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7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446562" y="4692854"/>
            <a:ext cx="9072563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nl-BE" altLang="nl-BE" sz="2400">
                <a:solidFill>
                  <a:srgbClr val="1F4E79"/>
                </a:solidFill>
                <a:latin typeface="Cambria" panose="02040503050406030204" pitchFamily="18" charset="0"/>
                <a:ea typeface="Arial Unicode MS" pitchFamily="34" charset="-128"/>
              </a:rPr>
              <a:t>Anpassungen </a:t>
            </a: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l-BE" altLang="nl-BE" sz="2400">
                <a:solidFill>
                  <a:srgbClr val="1F4E79"/>
                </a:solidFill>
                <a:latin typeface="Cambria" panose="02040503050406030204" pitchFamily="18" charset="0"/>
                <a:ea typeface="Arial Unicode MS" pitchFamily="34" charset="-128"/>
              </a:rPr>
              <a:t>Pforte bleibt länger offen</a:t>
            </a:r>
          </a:p>
          <a:p>
            <a:pPr marL="342900" indent="-342900" fontAlgn="base">
              <a:lnSpc>
                <a:spcPct val="9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nl-BE" altLang="nl-BE" sz="2400">
                <a:solidFill>
                  <a:srgbClr val="1F4E79"/>
                </a:solidFill>
                <a:latin typeface="Cambria" panose="02040503050406030204" pitchFamily="18" charset="0"/>
                <a:ea typeface="Arial Unicode MS" pitchFamily="34" charset="-128"/>
              </a:rPr>
              <a:t># Sensoren ↑</a:t>
            </a:r>
            <a:endParaRPr lang="nl-NL" altLang="nl-BE" sz="2400">
              <a:solidFill>
                <a:srgbClr val="1F4E79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83676" y="23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CHRONISCHE</a:t>
            </a: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SCHMERZEN</a:t>
            </a:r>
            <a:br>
              <a:rPr kumimoji="0" lang="en-US" altLang="nl-B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BE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DDC3D33-8707-8437-B6C3-9F5BDC5B3453}"/>
              </a:ext>
            </a:extLst>
          </p:cNvPr>
          <p:cNvGrpSpPr/>
          <p:nvPr/>
        </p:nvGrpSpPr>
        <p:grpSpPr>
          <a:xfrm>
            <a:off x="4161824" y="812878"/>
            <a:ext cx="7783512" cy="5500687"/>
            <a:chOff x="2128838" y="1096964"/>
            <a:chExt cx="7783512" cy="5500687"/>
          </a:xfrm>
        </p:grpSpPr>
        <p:pic>
          <p:nvPicPr>
            <p:cNvPr id="3" name="Picture 5" descr="80688_PP_06">
              <a:extLst>
                <a:ext uri="{FF2B5EF4-FFF2-40B4-BE49-F238E27FC236}">
                  <a16:creationId xmlns:a16="http://schemas.microsoft.com/office/drawing/2014/main" id="{99AA2D37-A0FC-6DA1-D279-90F4689F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" t="5556" r="1625" b="3334"/>
            <a:stretch>
              <a:fillRect/>
            </a:stretch>
          </p:blipFill>
          <p:spPr bwMode="auto">
            <a:xfrm>
              <a:off x="2128838" y="1096964"/>
              <a:ext cx="7783512" cy="550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4DD1E0D-0A9E-0863-024B-85AF6885E28C}"/>
                </a:ext>
              </a:extLst>
            </p:cNvPr>
            <p:cNvSpPr txBox="1"/>
            <p:nvPr/>
          </p:nvSpPr>
          <p:spPr>
            <a:xfrm>
              <a:off x="6782540" y="4875606"/>
              <a:ext cx="25916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Mechanische Reize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CFEC1E1-7DE8-6637-9306-DA0EB7BB1F9C}"/>
                </a:ext>
              </a:extLst>
            </p:cNvPr>
            <p:cNvSpPr txBox="1"/>
            <p:nvPr/>
          </p:nvSpPr>
          <p:spPr>
            <a:xfrm>
              <a:off x="6782540" y="5244938"/>
              <a:ext cx="20063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Temperatur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5F2A938-29EF-871A-CCA2-E1A6240C45C8}"/>
                </a:ext>
              </a:extLst>
            </p:cNvPr>
            <p:cNvSpPr txBox="1"/>
            <p:nvPr/>
          </p:nvSpPr>
          <p:spPr>
            <a:xfrm>
              <a:off x="6782539" y="5596351"/>
              <a:ext cx="2823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Chemische Substanzen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268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890" y="5017547"/>
            <a:ext cx="15049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83676" y="23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/>
                <a:ea typeface="Cambria"/>
              </a:rPr>
              <a:t>CHRONISCHE</a:t>
            </a:r>
            <a:r>
              <a:rPr lang="nl-BE" sz="2400" b="1">
                <a:solidFill>
                  <a:srgbClr val="5B9BD5"/>
                </a:solidFill>
                <a:latin typeface="Cambria"/>
                <a:ea typeface="Cambria"/>
              </a:rPr>
              <a:t> SCHMERZEN</a:t>
            </a:r>
            <a:br>
              <a:rPr kumimoji="0" lang="en-US" altLang="nl-B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BE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645122" y="1692667"/>
            <a:ext cx="10242961" cy="3248681"/>
            <a:chOff x="1013491" y="789919"/>
            <a:chExt cx="10242961" cy="3248681"/>
          </a:xfrm>
        </p:grpSpPr>
        <p:pic>
          <p:nvPicPr>
            <p:cNvPr id="49155" name="Picture 5" descr="Pagina's van Powerpointslid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6" t="868" r="20502" b="40995"/>
            <a:stretch/>
          </p:blipFill>
          <p:spPr bwMode="auto">
            <a:xfrm>
              <a:off x="3789218" y="789919"/>
              <a:ext cx="4994564" cy="324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/>
            <p:cNvSpPr/>
            <p:nvPr/>
          </p:nvSpPr>
          <p:spPr bwMode="auto">
            <a:xfrm>
              <a:off x="5293464" y="1233055"/>
              <a:ext cx="2029691" cy="969818"/>
            </a:xfrm>
            <a:prstGeom prst="rect">
              <a:avLst/>
            </a:prstGeom>
            <a:solidFill>
              <a:srgbClr val="F8C2B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8643761" y="1284083"/>
              <a:ext cx="233179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/>
                <a:t>Menschen ohne chronische Schmerzen </a:t>
              </a:r>
            </a:p>
          </p:txBody>
        </p:sp>
        <p:sp>
          <p:nvSpPr>
            <p:cNvPr id="4" name="Rechthoek 3"/>
            <p:cNvSpPr/>
            <p:nvPr/>
          </p:nvSpPr>
          <p:spPr bwMode="auto">
            <a:xfrm>
              <a:off x="3893127" y="3435927"/>
              <a:ext cx="1406236" cy="2286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Rechthoek 5"/>
            <p:cNvSpPr/>
            <p:nvPr/>
          </p:nvSpPr>
          <p:spPr bwMode="auto">
            <a:xfrm>
              <a:off x="3879273" y="2916382"/>
              <a:ext cx="1406236" cy="2563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>
              <a:off x="3879273" y="3449783"/>
              <a:ext cx="1406236" cy="2563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>
              <a:off x="5292436" y="2833254"/>
              <a:ext cx="2029691" cy="969818"/>
            </a:xfrm>
            <a:prstGeom prst="rect">
              <a:avLst/>
            </a:prstGeom>
            <a:solidFill>
              <a:srgbClr val="F8C2B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nl-BE" sz="4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5385799" y="1561082"/>
              <a:ext cx="2120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/>
                <a:t>Üblicher Ablauf</a:t>
              </a: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5628139" y="3116550"/>
              <a:ext cx="1358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/>
                <a:t>Anpassung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013491" y="1284085"/>
              <a:ext cx="2755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/>
                <a:t>Gefahrenmeldungen, z. B. Verbrennungen, Beinbruch</a:t>
              </a:r>
              <a:endParaRPr lang="nl-BE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013491" y="2879742"/>
              <a:ext cx="2755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/>
                <a:t>keine Gefahrenmeldung z.B. Bewegung,</a:t>
              </a:r>
            </a:p>
            <a:p>
              <a:pPr algn="ctr"/>
              <a:r>
                <a:rPr lang="de-DE"/>
                <a:t>Berührung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8924657" y="2931606"/>
              <a:ext cx="233179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/>
                <a:t>Überempfindlichkeit</a:t>
              </a:r>
            </a:p>
            <a:p>
              <a:pPr algn="ctr"/>
              <a:r>
                <a:rPr lang="nl-BE"/>
                <a:t>= Sensibilisierung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24F378EA-2A8D-9285-E9A1-6AFB20AFE54D}"/>
              </a:ext>
            </a:extLst>
          </p:cNvPr>
          <p:cNvSpPr txBox="1"/>
          <p:nvPr/>
        </p:nvSpPr>
        <p:spPr>
          <a:xfrm>
            <a:off x="5230831" y="1744958"/>
            <a:ext cx="16939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/>
              <a:t>Rückenmark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5EC874-ECA9-02BA-5D3C-943C9CE45897}"/>
              </a:ext>
            </a:extLst>
          </p:cNvPr>
          <p:cNvSpPr txBox="1"/>
          <p:nvPr/>
        </p:nvSpPr>
        <p:spPr>
          <a:xfrm>
            <a:off x="3663889" y="1712542"/>
            <a:ext cx="13582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/>
              <a:t>1. Nerv</a:t>
            </a:r>
            <a:endParaRPr lang="de-CH" sz="2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9E80C7-B038-386B-DC09-38A535226828}"/>
              </a:ext>
            </a:extLst>
          </p:cNvPr>
          <p:cNvSpPr txBox="1"/>
          <p:nvPr/>
        </p:nvSpPr>
        <p:spPr>
          <a:xfrm>
            <a:off x="6953758" y="1712542"/>
            <a:ext cx="13582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/>
              <a:t>2. Nerv</a:t>
            </a:r>
            <a:endParaRPr lang="de-CH" sz="2400"/>
          </a:p>
        </p:txBody>
      </p:sp>
    </p:spTree>
    <p:extLst>
      <p:ext uri="{BB962C8B-B14F-4D97-AF65-F5344CB8AC3E}">
        <p14:creationId xmlns:p14="http://schemas.microsoft.com/office/powerpoint/2010/main" val="256678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45"/>
          <a:stretch/>
        </p:blipFill>
        <p:spPr>
          <a:xfrm flipH="1">
            <a:off x="358392" y="3703349"/>
            <a:ext cx="2769996" cy="2496484"/>
          </a:xfrm>
        </p:spPr>
      </p:pic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75" y="1129307"/>
            <a:ext cx="1469501" cy="13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" t="6526"/>
          <a:stretch/>
        </p:blipFill>
        <p:spPr>
          <a:xfrm flipH="1">
            <a:off x="3758944" y="2331218"/>
            <a:ext cx="1214989" cy="4330839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461C5CDF-F751-4646-838B-5A515D8CC612}"/>
              </a:ext>
            </a:extLst>
          </p:cNvPr>
          <p:cNvSpPr>
            <a:spLocks/>
          </p:cNvSpPr>
          <p:nvPr/>
        </p:nvSpPr>
        <p:spPr bwMode="auto">
          <a:xfrm>
            <a:off x="4053310" y="2011991"/>
            <a:ext cx="372469" cy="3631540"/>
          </a:xfrm>
          <a:custGeom>
            <a:avLst/>
            <a:gdLst>
              <a:gd name="T0" fmla="*/ 2147483646 w 272"/>
              <a:gd name="T1" fmla="*/ 2147483646 h 2256"/>
              <a:gd name="T2" fmla="*/ 2147483646 w 272"/>
              <a:gd name="T3" fmla="*/ 2147483646 h 2256"/>
              <a:gd name="T4" fmla="*/ 2147483646 w 272"/>
              <a:gd name="T5" fmla="*/ 2147483646 h 2256"/>
              <a:gd name="T6" fmla="*/ 2147483646 w 272"/>
              <a:gd name="T7" fmla="*/ 2147483646 h 2256"/>
              <a:gd name="T8" fmla="*/ 2147483646 w 272"/>
              <a:gd name="T9" fmla="*/ 2147483646 h 2256"/>
              <a:gd name="T10" fmla="*/ 2147483646 w 272"/>
              <a:gd name="T11" fmla="*/ 2147483646 h 2256"/>
              <a:gd name="T12" fmla="*/ 2147483646 w 272"/>
              <a:gd name="T13" fmla="*/ 2147483646 h 2256"/>
              <a:gd name="T14" fmla="*/ 2147483646 w 272"/>
              <a:gd name="T15" fmla="*/ 2147483646 h 2256"/>
              <a:gd name="T16" fmla="*/ 2147483646 w 272"/>
              <a:gd name="T17" fmla="*/ 0 h 2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105 w 7556"/>
              <a:gd name="connsiteY0" fmla="*/ 10000 h 10000"/>
              <a:gd name="connsiteX1" fmla="*/ 6252 w 7556"/>
              <a:gd name="connsiteY1" fmla="*/ 8848 h 10000"/>
              <a:gd name="connsiteX2" fmla="*/ 1870 w 7556"/>
              <a:gd name="connsiteY2" fmla="*/ 7447 h 10000"/>
              <a:gd name="connsiteX3" fmla="*/ 7164 w 7556"/>
              <a:gd name="connsiteY3" fmla="*/ 5532 h 10000"/>
              <a:gd name="connsiteX4" fmla="*/ 7164 w 7556"/>
              <a:gd name="connsiteY4" fmla="*/ 4468 h 10000"/>
              <a:gd name="connsiteX5" fmla="*/ 7164 w 7556"/>
              <a:gd name="connsiteY5" fmla="*/ 3830 h 10000"/>
              <a:gd name="connsiteX6" fmla="*/ 5399 w 7556"/>
              <a:gd name="connsiteY6" fmla="*/ 2766 h 10000"/>
              <a:gd name="connsiteX7" fmla="*/ 3634 w 7556"/>
              <a:gd name="connsiteY7" fmla="*/ 1489 h 10000"/>
              <a:gd name="connsiteX8" fmla="*/ 1870 w 7556"/>
              <a:gd name="connsiteY8" fmla="*/ 0 h 10000"/>
              <a:gd name="connsiteX0" fmla="*/ 159 w 10527"/>
              <a:gd name="connsiteY0" fmla="*/ 10000 h 10000"/>
              <a:gd name="connsiteX1" fmla="*/ 8294 w 10527"/>
              <a:gd name="connsiteY1" fmla="*/ 8848 h 10000"/>
              <a:gd name="connsiteX2" fmla="*/ 10502 w 10527"/>
              <a:gd name="connsiteY2" fmla="*/ 7363 h 10000"/>
              <a:gd name="connsiteX3" fmla="*/ 9501 w 10527"/>
              <a:gd name="connsiteY3" fmla="*/ 5532 h 10000"/>
              <a:gd name="connsiteX4" fmla="*/ 9501 w 10527"/>
              <a:gd name="connsiteY4" fmla="*/ 4468 h 10000"/>
              <a:gd name="connsiteX5" fmla="*/ 9501 w 10527"/>
              <a:gd name="connsiteY5" fmla="*/ 3830 h 10000"/>
              <a:gd name="connsiteX6" fmla="*/ 7165 w 10527"/>
              <a:gd name="connsiteY6" fmla="*/ 2766 h 10000"/>
              <a:gd name="connsiteX7" fmla="*/ 4829 w 10527"/>
              <a:gd name="connsiteY7" fmla="*/ 1489 h 10000"/>
              <a:gd name="connsiteX8" fmla="*/ 2495 w 10527"/>
              <a:gd name="connsiteY8" fmla="*/ 0 h 10000"/>
              <a:gd name="connsiteX0" fmla="*/ 159 w 13820"/>
              <a:gd name="connsiteY0" fmla="*/ 10000 h 10000"/>
              <a:gd name="connsiteX1" fmla="*/ 8294 w 13820"/>
              <a:gd name="connsiteY1" fmla="*/ 8848 h 10000"/>
              <a:gd name="connsiteX2" fmla="*/ 10502 w 13820"/>
              <a:gd name="connsiteY2" fmla="*/ 7363 h 10000"/>
              <a:gd name="connsiteX3" fmla="*/ 13813 w 13820"/>
              <a:gd name="connsiteY3" fmla="*/ 5532 h 10000"/>
              <a:gd name="connsiteX4" fmla="*/ 9501 w 13820"/>
              <a:gd name="connsiteY4" fmla="*/ 4468 h 10000"/>
              <a:gd name="connsiteX5" fmla="*/ 9501 w 13820"/>
              <a:gd name="connsiteY5" fmla="*/ 3830 h 10000"/>
              <a:gd name="connsiteX6" fmla="*/ 7165 w 13820"/>
              <a:gd name="connsiteY6" fmla="*/ 2766 h 10000"/>
              <a:gd name="connsiteX7" fmla="*/ 4829 w 13820"/>
              <a:gd name="connsiteY7" fmla="*/ 1489 h 10000"/>
              <a:gd name="connsiteX8" fmla="*/ 2495 w 13820"/>
              <a:gd name="connsiteY8" fmla="*/ 0 h 10000"/>
              <a:gd name="connsiteX0" fmla="*/ 211 w 13873"/>
              <a:gd name="connsiteY0" fmla="*/ 10000 h 10000"/>
              <a:gd name="connsiteX1" fmla="*/ 6190 w 13873"/>
              <a:gd name="connsiteY1" fmla="*/ 8904 h 10000"/>
              <a:gd name="connsiteX2" fmla="*/ 10554 w 13873"/>
              <a:gd name="connsiteY2" fmla="*/ 7363 h 10000"/>
              <a:gd name="connsiteX3" fmla="*/ 13865 w 13873"/>
              <a:gd name="connsiteY3" fmla="*/ 5532 h 10000"/>
              <a:gd name="connsiteX4" fmla="*/ 9553 w 13873"/>
              <a:gd name="connsiteY4" fmla="*/ 4468 h 10000"/>
              <a:gd name="connsiteX5" fmla="*/ 9553 w 13873"/>
              <a:gd name="connsiteY5" fmla="*/ 3830 h 10000"/>
              <a:gd name="connsiteX6" fmla="*/ 7217 w 13873"/>
              <a:gd name="connsiteY6" fmla="*/ 2766 h 10000"/>
              <a:gd name="connsiteX7" fmla="*/ 4881 w 13873"/>
              <a:gd name="connsiteY7" fmla="*/ 1489 h 10000"/>
              <a:gd name="connsiteX8" fmla="*/ 2547 w 13873"/>
              <a:gd name="connsiteY8" fmla="*/ 0 h 10000"/>
              <a:gd name="connsiteX0" fmla="*/ 6287 w 11326"/>
              <a:gd name="connsiteY0" fmla="*/ 10140 h 10140"/>
              <a:gd name="connsiteX1" fmla="*/ 3643 w 11326"/>
              <a:gd name="connsiteY1" fmla="*/ 8904 h 10140"/>
              <a:gd name="connsiteX2" fmla="*/ 8007 w 11326"/>
              <a:gd name="connsiteY2" fmla="*/ 7363 h 10140"/>
              <a:gd name="connsiteX3" fmla="*/ 11318 w 11326"/>
              <a:gd name="connsiteY3" fmla="*/ 5532 h 10140"/>
              <a:gd name="connsiteX4" fmla="*/ 7006 w 11326"/>
              <a:gd name="connsiteY4" fmla="*/ 4468 h 10140"/>
              <a:gd name="connsiteX5" fmla="*/ 7006 w 11326"/>
              <a:gd name="connsiteY5" fmla="*/ 3830 h 10140"/>
              <a:gd name="connsiteX6" fmla="*/ 4670 w 11326"/>
              <a:gd name="connsiteY6" fmla="*/ 2766 h 10140"/>
              <a:gd name="connsiteX7" fmla="*/ 2334 w 11326"/>
              <a:gd name="connsiteY7" fmla="*/ 1489 h 10140"/>
              <a:gd name="connsiteX8" fmla="*/ 0 w 11326"/>
              <a:gd name="connsiteY8" fmla="*/ 0 h 10140"/>
              <a:gd name="connsiteX0" fmla="*/ 6287 w 11444"/>
              <a:gd name="connsiteY0" fmla="*/ 10140 h 10140"/>
              <a:gd name="connsiteX1" fmla="*/ 3643 w 11444"/>
              <a:gd name="connsiteY1" fmla="*/ 8904 h 10140"/>
              <a:gd name="connsiteX2" fmla="*/ 8007 w 11444"/>
              <a:gd name="connsiteY2" fmla="*/ 7363 h 10140"/>
              <a:gd name="connsiteX3" fmla="*/ 11318 w 11444"/>
              <a:gd name="connsiteY3" fmla="*/ 5532 h 10140"/>
              <a:gd name="connsiteX4" fmla="*/ 10394 w 11444"/>
              <a:gd name="connsiteY4" fmla="*/ 4440 h 10140"/>
              <a:gd name="connsiteX5" fmla="*/ 7006 w 11444"/>
              <a:gd name="connsiteY5" fmla="*/ 3830 h 10140"/>
              <a:gd name="connsiteX6" fmla="*/ 4670 w 11444"/>
              <a:gd name="connsiteY6" fmla="*/ 2766 h 10140"/>
              <a:gd name="connsiteX7" fmla="*/ 2334 w 11444"/>
              <a:gd name="connsiteY7" fmla="*/ 1489 h 10140"/>
              <a:gd name="connsiteX8" fmla="*/ 0 w 11444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4670 w 11429"/>
              <a:gd name="connsiteY6" fmla="*/ 2766 h 10140"/>
              <a:gd name="connsiteX7" fmla="*/ 2334 w 11429"/>
              <a:gd name="connsiteY7" fmla="*/ 1489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2334 w 11429"/>
              <a:gd name="connsiteY7" fmla="*/ 1489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16"/>
              <a:gd name="connsiteY0" fmla="*/ 10140 h 10140"/>
              <a:gd name="connsiteX1" fmla="*/ 3643 w 11416"/>
              <a:gd name="connsiteY1" fmla="*/ 8904 h 10140"/>
              <a:gd name="connsiteX2" fmla="*/ 8007 w 11416"/>
              <a:gd name="connsiteY2" fmla="*/ 7363 h 10140"/>
              <a:gd name="connsiteX3" fmla="*/ 11318 w 11416"/>
              <a:gd name="connsiteY3" fmla="*/ 5532 h 10140"/>
              <a:gd name="connsiteX4" fmla="*/ 10394 w 11416"/>
              <a:gd name="connsiteY4" fmla="*/ 4440 h 10140"/>
              <a:gd name="connsiteX5" fmla="*/ 8854 w 11416"/>
              <a:gd name="connsiteY5" fmla="*/ 3830 h 10140"/>
              <a:gd name="connsiteX6" fmla="*/ 1590 w 11416"/>
              <a:gd name="connsiteY6" fmla="*/ 2710 h 10140"/>
              <a:gd name="connsiteX7" fmla="*/ 1410 w 11416"/>
              <a:gd name="connsiteY7" fmla="*/ 1461 h 10140"/>
              <a:gd name="connsiteX8" fmla="*/ 0 w 11416"/>
              <a:gd name="connsiteY8" fmla="*/ 0 h 10140"/>
              <a:gd name="connsiteX0" fmla="*/ 6287 w 11416"/>
              <a:gd name="connsiteY0" fmla="*/ 10140 h 10140"/>
              <a:gd name="connsiteX1" fmla="*/ 3643 w 11416"/>
              <a:gd name="connsiteY1" fmla="*/ 8904 h 10140"/>
              <a:gd name="connsiteX2" fmla="*/ 8007 w 11416"/>
              <a:gd name="connsiteY2" fmla="*/ 7363 h 10140"/>
              <a:gd name="connsiteX3" fmla="*/ 11318 w 11416"/>
              <a:gd name="connsiteY3" fmla="*/ 5532 h 10140"/>
              <a:gd name="connsiteX4" fmla="*/ 10394 w 11416"/>
              <a:gd name="connsiteY4" fmla="*/ 4440 h 10140"/>
              <a:gd name="connsiteX5" fmla="*/ 8854 w 11416"/>
              <a:gd name="connsiteY5" fmla="*/ 3830 h 10140"/>
              <a:gd name="connsiteX6" fmla="*/ 2514 w 11416"/>
              <a:gd name="connsiteY6" fmla="*/ 2682 h 10140"/>
              <a:gd name="connsiteX7" fmla="*/ 1410 w 11416"/>
              <a:gd name="connsiteY7" fmla="*/ 1461 h 10140"/>
              <a:gd name="connsiteX8" fmla="*/ 0 w 11416"/>
              <a:gd name="connsiteY8" fmla="*/ 0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6" h="10140">
                <a:moveTo>
                  <a:pt x="6287" y="10140"/>
                </a:moveTo>
                <a:cubicBezTo>
                  <a:pt x="4924" y="9608"/>
                  <a:pt x="3356" y="9367"/>
                  <a:pt x="3643" y="8904"/>
                </a:cubicBezTo>
                <a:cubicBezTo>
                  <a:pt x="3930" y="8441"/>
                  <a:pt x="6728" y="7925"/>
                  <a:pt x="8007" y="7363"/>
                </a:cubicBezTo>
                <a:cubicBezTo>
                  <a:pt x="9286" y="6801"/>
                  <a:pt x="10920" y="6019"/>
                  <a:pt x="11318" y="5532"/>
                </a:cubicBezTo>
                <a:cubicBezTo>
                  <a:pt x="11716" y="5045"/>
                  <a:pt x="10805" y="4724"/>
                  <a:pt x="10394" y="4440"/>
                </a:cubicBezTo>
                <a:cubicBezTo>
                  <a:pt x="9983" y="4156"/>
                  <a:pt x="10167" y="4123"/>
                  <a:pt x="8854" y="3830"/>
                </a:cubicBezTo>
                <a:cubicBezTo>
                  <a:pt x="7541" y="3537"/>
                  <a:pt x="3755" y="3077"/>
                  <a:pt x="2514" y="2682"/>
                </a:cubicBezTo>
                <a:cubicBezTo>
                  <a:pt x="1273" y="2287"/>
                  <a:pt x="957" y="1866"/>
                  <a:pt x="1410" y="1461"/>
                </a:cubicBezTo>
                <a:cubicBezTo>
                  <a:pt x="2172" y="916"/>
                  <a:pt x="389" y="248"/>
                  <a:pt x="0" y="0"/>
                </a:cubicBezTo>
              </a:path>
            </a:pathLst>
          </a:custGeom>
          <a:noFill/>
          <a:ln w="5715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A6B74F0-8D98-1741-A016-2891768E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687" y="1630992"/>
            <a:ext cx="490537" cy="50482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0070C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nl-BE" altLang="nl-BE" sz="440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0" name="Pijl-omlaag 9">
            <a:extLst>
              <a:ext uri="{FF2B5EF4-FFF2-40B4-BE49-F238E27FC236}">
                <a16:creationId xmlns:a16="http://schemas.microsoft.com/office/drawing/2014/main" id="{4D6EA62B-CB39-45C8-A28B-FBB3EA9A482C}"/>
              </a:ext>
            </a:extLst>
          </p:cNvPr>
          <p:cNvSpPr/>
          <p:nvPr/>
        </p:nvSpPr>
        <p:spPr bwMode="auto">
          <a:xfrm rot="-5400000">
            <a:off x="3459191" y="4798679"/>
            <a:ext cx="232523" cy="726141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45"/>
          <a:stretch/>
        </p:blipFill>
        <p:spPr bwMode="auto">
          <a:xfrm flipH="1">
            <a:off x="5929356" y="3703349"/>
            <a:ext cx="2769996" cy="24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ijdelijke aanduiding voor inhoud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39" y="1129307"/>
            <a:ext cx="1469501" cy="13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" t="6526"/>
          <a:stretch/>
        </p:blipFill>
        <p:spPr>
          <a:xfrm flipH="1">
            <a:off x="9329908" y="2331218"/>
            <a:ext cx="1214989" cy="4330839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461C5CDF-F751-4646-838B-5A515D8CC612}"/>
              </a:ext>
            </a:extLst>
          </p:cNvPr>
          <p:cNvSpPr>
            <a:spLocks/>
          </p:cNvSpPr>
          <p:nvPr/>
        </p:nvSpPr>
        <p:spPr bwMode="auto">
          <a:xfrm>
            <a:off x="9624274" y="2011991"/>
            <a:ext cx="372469" cy="3631540"/>
          </a:xfrm>
          <a:custGeom>
            <a:avLst/>
            <a:gdLst>
              <a:gd name="T0" fmla="*/ 2147483646 w 272"/>
              <a:gd name="T1" fmla="*/ 2147483646 h 2256"/>
              <a:gd name="T2" fmla="*/ 2147483646 w 272"/>
              <a:gd name="T3" fmla="*/ 2147483646 h 2256"/>
              <a:gd name="T4" fmla="*/ 2147483646 w 272"/>
              <a:gd name="T5" fmla="*/ 2147483646 h 2256"/>
              <a:gd name="T6" fmla="*/ 2147483646 w 272"/>
              <a:gd name="T7" fmla="*/ 2147483646 h 2256"/>
              <a:gd name="T8" fmla="*/ 2147483646 w 272"/>
              <a:gd name="T9" fmla="*/ 2147483646 h 2256"/>
              <a:gd name="T10" fmla="*/ 2147483646 w 272"/>
              <a:gd name="T11" fmla="*/ 2147483646 h 2256"/>
              <a:gd name="T12" fmla="*/ 2147483646 w 272"/>
              <a:gd name="T13" fmla="*/ 2147483646 h 2256"/>
              <a:gd name="T14" fmla="*/ 2147483646 w 272"/>
              <a:gd name="T15" fmla="*/ 2147483646 h 2256"/>
              <a:gd name="T16" fmla="*/ 2147483646 w 272"/>
              <a:gd name="T17" fmla="*/ 0 h 22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105 w 7556"/>
              <a:gd name="connsiteY0" fmla="*/ 10000 h 10000"/>
              <a:gd name="connsiteX1" fmla="*/ 6252 w 7556"/>
              <a:gd name="connsiteY1" fmla="*/ 8848 h 10000"/>
              <a:gd name="connsiteX2" fmla="*/ 1870 w 7556"/>
              <a:gd name="connsiteY2" fmla="*/ 7447 h 10000"/>
              <a:gd name="connsiteX3" fmla="*/ 7164 w 7556"/>
              <a:gd name="connsiteY3" fmla="*/ 5532 h 10000"/>
              <a:gd name="connsiteX4" fmla="*/ 7164 w 7556"/>
              <a:gd name="connsiteY4" fmla="*/ 4468 h 10000"/>
              <a:gd name="connsiteX5" fmla="*/ 7164 w 7556"/>
              <a:gd name="connsiteY5" fmla="*/ 3830 h 10000"/>
              <a:gd name="connsiteX6" fmla="*/ 5399 w 7556"/>
              <a:gd name="connsiteY6" fmla="*/ 2766 h 10000"/>
              <a:gd name="connsiteX7" fmla="*/ 3634 w 7556"/>
              <a:gd name="connsiteY7" fmla="*/ 1489 h 10000"/>
              <a:gd name="connsiteX8" fmla="*/ 1870 w 7556"/>
              <a:gd name="connsiteY8" fmla="*/ 0 h 10000"/>
              <a:gd name="connsiteX0" fmla="*/ 159 w 10527"/>
              <a:gd name="connsiteY0" fmla="*/ 10000 h 10000"/>
              <a:gd name="connsiteX1" fmla="*/ 8294 w 10527"/>
              <a:gd name="connsiteY1" fmla="*/ 8848 h 10000"/>
              <a:gd name="connsiteX2" fmla="*/ 10502 w 10527"/>
              <a:gd name="connsiteY2" fmla="*/ 7363 h 10000"/>
              <a:gd name="connsiteX3" fmla="*/ 9501 w 10527"/>
              <a:gd name="connsiteY3" fmla="*/ 5532 h 10000"/>
              <a:gd name="connsiteX4" fmla="*/ 9501 w 10527"/>
              <a:gd name="connsiteY4" fmla="*/ 4468 h 10000"/>
              <a:gd name="connsiteX5" fmla="*/ 9501 w 10527"/>
              <a:gd name="connsiteY5" fmla="*/ 3830 h 10000"/>
              <a:gd name="connsiteX6" fmla="*/ 7165 w 10527"/>
              <a:gd name="connsiteY6" fmla="*/ 2766 h 10000"/>
              <a:gd name="connsiteX7" fmla="*/ 4829 w 10527"/>
              <a:gd name="connsiteY7" fmla="*/ 1489 h 10000"/>
              <a:gd name="connsiteX8" fmla="*/ 2495 w 10527"/>
              <a:gd name="connsiteY8" fmla="*/ 0 h 10000"/>
              <a:gd name="connsiteX0" fmla="*/ 159 w 13820"/>
              <a:gd name="connsiteY0" fmla="*/ 10000 h 10000"/>
              <a:gd name="connsiteX1" fmla="*/ 8294 w 13820"/>
              <a:gd name="connsiteY1" fmla="*/ 8848 h 10000"/>
              <a:gd name="connsiteX2" fmla="*/ 10502 w 13820"/>
              <a:gd name="connsiteY2" fmla="*/ 7363 h 10000"/>
              <a:gd name="connsiteX3" fmla="*/ 13813 w 13820"/>
              <a:gd name="connsiteY3" fmla="*/ 5532 h 10000"/>
              <a:gd name="connsiteX4" fmla="*/ 9501 w 13820"/>
              <a:gd name="connsiteY4" fmla="*/ 4468 h 10000"/>
              <a:gd name="connsiteX5" fmla="*/ 9501 w 13820"/>
              <a:gd name="connsiteY5" fmla="*/ 3830 h 10000"/>
              <a:gd name="connsiteX6" fmla="*/ 7165 w 13820"/>
              <a:gd name="connsiteY6" fmla="*/ 2766 h 10000"/>
              <a:gd name="connsiteX7" fmla="*/ 4829 w 13820"/>
              <a:gd name="connsiteY7" fmla="*/ 1489 h 10000"/>
              <a:gd name="connsiteX8" fmla="*/ 2495 w 13820"/>
              <a:gd name="connsiteY8" fmla="*/ 0 h 10000"/>
              <a:gd name="connsiteX0" fmla="*/ 211 w 13873"/>
              <a:gd name="connsiteY0" fmla="*/ 10000 h 10000"/>
              <a:gd name="connsiteX1" fmla="*/ 6190 w 13873"/>
              <a:gd name="connsiteY1" fmla="*/ 8904 h 10000"/>
              <a:gd name="connsiteX2" fmla="*/ 10554 w 13873"/>
              <a:gd name="connsiteY2" fmla="*/ 7363 h 10000"/>
              <a:gd name="connsiteX3" fmla="*/ 13865 w 13873"/>
              <a:gd name="connsiteY3" fmla="*/ 5532 h 10000"/>
              <a:gd name="connsiteX4" fmla="*/ 9553 w 13873"/>
              <a:gd name="connsiteY4" fmla="*/ 4468 h 10000"/>
              <a:gd name="connsiteX5" fmla="*/ 9553 w 13873"/>
              <a:gd name="connsiteY5" fmla="*/ 3830 h 10000"/>
              <a:gd name="connsiteX6" fmla="*/ 7217 w 13873"/>
              <a:gd name="connsiteY6" fmla="*/ 2766 h 10000"/>
              <a:gd name="connsiteX7" fmla="*/ 4881 w 13873"/>
              <a:gd name="connsiteY7" fmla="*/ 1489 h 10000"/>
              <a:gd name="connsiteX8" fmla="*/ 2547 w 13873"/>
              <a:gd name="connsiteY8" fmla="*/ 0 h 10000"/>
              <a:gd name="connsiteX0" fmla="*/ 6287 w 11326"/>
              <a:gd name="connsiteY0" fmla="*/ 10140 h 10140"/>
              <a:gd name="connsiteX1" fmla="*/ 3643 w 11326"/>
              <a:gd name="connsiteY1" fmla="*/ 8904 h 10140"/>
              <a:gd name="connsiteX2" fmla="*/ 8007 w 11326"/>
              <a:gd name="connsiteY2" fmla="*/ 7363 h 10140"/>
              <a:gd name="connsiteX3" fmla="*/ 11318 w 11326"/>
              <a:gd name="connsiteY3" fmla="*/ 5532 h 10140"/>
              <a:gd name="connsiteX4" fmla="*/ 7006 w 11326"/>
              <a:gd name="connsiteY4" fmla="*/ 4468 h 10140"/>
              <a:gd name="connsiteX5" fmla="*/ 7006 w 11326"/>
              <a:gd name="connsiteY5" fmla="*/ 3830 h 10140"/>
              <a:gd name="connsiteX6" fmla="*/ 4670 w 11326"/>
              <a:gd name="connsiteY6" fmla="*/ 2766 h 10140"/>
              <a:gd name="connsiteX7" fmla="*/ 2334 w 11326"/>
              <a:gd name="connsiteY7" fmla="*/ 1489 h 10140"/>
              <a:gd name="connsiteX8" fmla="*/ 0 w 11326"/>
              <a:gd name="connsiteY8" fmla="*/ 0 h 10140"/>
              <a:gd name="connsiteX0" fmla="*/ 6287 w 11444"/>
              <a:gd name="connsiteY0" fmla="*/ 10140 h 10140"/>
              <a:gd name="connsiteX1" fmla="*/ 3643 w 11444"/>
              <a:gd name="connsiteY1" fmla="*/ 8904 h 10140"/>
              <a:gd name="connsiteX2" fmla="*/ 8007 w 11444"/>
              <a:gd name="connsiteY2" fmla="*/ 7363 h 10140"/>
              <a:gd name="connsiteX3" fmla="*/ 11318 w 11444"/>
              <a:gd name="connsiteY3" fmla="*/ 5532 h 10140"/>
              <a:gd name="connsiteX4" fmla="*/ 10394 w 11444"/>
              <a:gd name="connsiteY4" fmla="*/ 4440 h 10140"/>
              <a:gd name="connsiteX5" fmla="*/ 7006 w 11444"/>
              <a:gd name="connsiteY5" fmla="*/ 3830 h 10140"/>
              <a:gd name="connsiteX6" fmla="*/ 4670 w 11444"/>
              <a:gd name="connsiteY6" fmla="*/ 2766 h 10140"/>
              <a:gd name="connsiteX7" fmla="*/ 2334 w 11444"/>
              <a:gd name="connsiteY7" fmla="*/ 1489 h 10140"/>
              <a:gd name="connsiteX8" fmla="*/ 0 w 11444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4670 w 11429"/>
              <a:gd name="connsiteY6" fmla="*/ 2766 h 10140"/>
              <a:gd name="connsiteX7" fmla="*/ 2334 w 11429"/>
              <a:gd name="connsiteY7" fmla="*/ 1489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2334 w 11429"/>
              <a:gd name="connsiteY7" fmla="*/ 1489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29"/>
              <a:gd name="connsiteY0" fmla="*/ 10140 h 10140"/>
              <a:gd name="connsiteX1" fmla="*/ 3643 w 11429"/>
              <a:gd name="connsiteY1" fmla="*/ 8904 h 10140"/>
              <a:gd name="connsiteX2" fmla="*/ 8007 w 11429"/>
              <a:gd name="connsiteY2" fmla="*/ 7363 h 10140"/>
              <a:gd name="connsiteX3" fmla="*/ 11318 w 11429"/>
              <a:gd name="connsiteY3" fmla="*/ 5532 h 10140"/>
              <a:gd name="connsiteX4" fmla="*/ 10394 w 11429"/>
              <a:gd name="connsiteY4" fmla="*/ 4440 h 10140"/>
              <a:gd name="connsiteX5" fmla="*/ 7930 w 11429"/>
              <a:gd name="connsiteY5" fmla="*/ 3830 h 10140"/>
              <a:gd name="connsiteX6" fmla="*/ 1590 w 11429"/>
              <a:gd name="connsiteY6" fmla="*/ 2710 h 10140"/>
              <a:gd name="connsiteX7" fmla="*/ 1410 w 11429"/>
              <a:gd name="connsiteY7" fmla="*/ 1461 h 10140"/>
              <a:gd name="connsiteX8" fmla="*/ 0 w 11429"/>
              <a:gd name="connsiteY8" fmla="*/ 0 h 10140"/>
              <a:gd name="connsiteX0" fmla="*/ 6287 w 11416"/>
              <a:gd name="connsiteY0" fmla="*/ 10140 h 10140"/>
              <a:gd name="connsiteX1" fmla="*/ 3643 w 11416"/>
              <a:gd name="connsiteY1" fmla="*/ 8904 h 10140"/>
              <a:gd name="connsiteX2" fmla="*/ 8007 w 11416"/>
              <a:gd name="connsiteY2" fmla="*/ 7363 h 10140"/>
              <a:gd name="connsiteX3" fmla="*/ 11318 w 11416"/>
              <a:gd name="connsiteY3" fmla="*/ 5532 h 10140"/>
              <a:gd name="connsiteX4" fmla="*/ 10394 w 11416"/>
              <a:gd name="connsiteY4" fmla="*/ 4440 h 10140"/>
              <a:gd name="connsiteX5" fmla="*/ 8854 w 11416"/>
              <a:gd name="connsiteY5" fmla="*/ 3830 h 10140"/>
              <a:gd name="connsiteX6" fmla="*/ 1590 w 11416"/>
              <a:gd name="connsiteY6" fmla="*/ 2710 h 10140"/>
              <a:gd name="connsiteX7" fmla="*/ 1410 w 11416"/>
              <a:gd name="connsiteY7" fmla="*/ 1461 h 10140"/>
              <a:gd name="connsiteX8" fmla="*/ 0 w 11416"/>
              <a:gd name="connsiteY8" fmla="*/ 0 h 10140"/>
              <a:gd name="connsiteX0" fmla="*/ 6287 w 11416"/>
              <a:gd name="connsiteY0" fmla="*/ 10140 h 10140"/>
              <a:gd name="connsiteX1" fmla="*/ 3643 w 11416"/>
              <a:gd name="connsiteY1" fmla="*/ 8904 h 10140"/>
              <a:gd name="connsiteX2" fmla="*/ 8007 w 11416"/>
              <a:gd name="connsiteY2" fmla="*/ 7363 h 10140"/>
              <a:gd name="connsiteX3" fmla="*/ 11318 w 11416"/>
              <a:gd name="connsiteY3" fmla="*/ 5532 h 10140"/>
              <a:gd name="connsiteX4" fmla="*/ 10394 w 11416"/>
              <a:gd name="connsiteY4" fmla="*/ 4440 h 10140"/>
              <a:gd name="connsiteX5" fmla="*/ 8854 w 11416"/>
              <a:gd name="connsiteY5" fmla="*/ 3830 h 10140"/>
              <a:gd name="connsiteX6" fmla="*/ 2514 w 11416"/>
              <a:gd name="connsiteY6" fmla="*/ 2682 h 10140"/>
              <a:gd name="connsiteX7" fmla="*/ 1410 w 11416"/>
              <a:gd name="connsiteY7" fmla="*/ 1461 h 10140"/>
              <a:gd name="connsiteX8" fmla="*/ 0 w 11416"/>
              <a:gd name="connsiteY8" fmla="*/ 0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6" h="10140">
                <a:moveTo>
                  <a:pt x="6287" y="10140"/>
                </a:moveTo>
                <a:cubicBezTo>
                  <a:pt x="4924" y="9608"/>
                  <a:pt x="3356" y="9367"/>
                  <a:pt x="3643" y="8904"/>
                </a:cubicBezTo>
                <a:cubicBezTo>
                  <a:pt x="3930" y="8441"/>
                  <a:pt x="6728" y="7925"/>
                  <a:pt x="8007" y="7363"/>
                </a:cubicBezTo>
                <a:cubicBezTo>
                  <a:pt x="9286" y="6801"/>
                  <a:pt x="10920" y="6019"/>
                  <a:pt x="11318" y="5532"/>
                </a:cubicBezTo>
                <a:cubicBezTo>
                  <a:pt x="11716" y="5045"/>
                  <a:pt x="10805" y="4724"/>
                  <a:pt x="10394" y="4440"/>
                </a:cubicBezTo>
                <a:cubicBezTo>
                  <a:pt x="9983" y="4156"/>
                  <a:pt x="10167" y="4123"/>
                  <a:pt x="8854" y="3830"/>
                </a:cubicBezTo>
                <a:cubicBezTo>
                  <a:pt x="7541" y="3537"/>
                  <a:pt x="3755" y="3077"/>
                  <a:pt x="2514" y="2682"/>
                </a:cubicBezTo>
                <a:cubicBezTo>
                  <a:pt x="1273" y="2287"/>
                  <a:pt x="957" y="1866"/>
                  <a:pt x="1410" y="1461"/>
                </a:cubicBezTo>
                <a:cubicBezTo>
                  <a:pt x="2172" y="916"/>
                  <a:pt x="389" y="248"/>
                  <a:pt x="0" y="0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AA6B74F0-8D98-1741-A016-2891768E9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651" y="1630992"/>
            <a:ext cx="490537" cy="504825"/>
          </a:xfrm>
          <a:prstGeom prst="ellipse">
            <a:avLst/>
          </a:prstGeom>
          <a:gradFill rotWithShape="1">
            <a:gsLst>
              <a:gs pos="100000">
                <a:srgbClr val="C00000"/>
              </a:gs>
              <a:gs pos="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endParaRPr lang="nl-BE" altLang="nl-BE" sz="4400">
              <a:solidFill>
                <a:srgbClr val="44546A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7" name="Pijl-omlaag 16">
            <a:extLst>
              <a:ext uri="{FF2B5EF4-FFF2-40B4-BE49-F238E27FC236}">
                <a16:creationId xmlns:a16="http://schemas.microsoft.com/office/drawing/2014/main" id="{4D6EA62B-CB39-45C8-A28B-FBB3EA9A482C}"/>
              </a:ext>
            </a:extLst>
          </p:cNvPr>
          <p:cNvSpPr/>
          <p:nvPr/>
        </p:nvSpPr>
        <p:spPr bwMode="auto">
          <a:xfrm rot="-5400000">
            <a:off x="9030155" y="4798679"/>
            <a:ext cx="232523" cy="726141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nl-BE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83676" y="233150"/>
            <a:ext cx="10515600" cy="70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CHRONISCHE </a:t>
            </a:r>
            <a:r>
              <a:rPr kumimoji="0" lang="de-CH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SCHMERZEN</a:t>
            </a:r>
            <a:endParaRPr kumimoji="0" lang="nl-BE" sz="4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67867" y="2338526"/>
            <a:ext cx="275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rgbClr val="0070C0"/>
                </a:solidFill>
                <a:latin typeface="Cambria" panose="02040503050406030204" pitchFamily="18" charset="0"/>
              </a:rPr>
              <a:t>Kein chronischer Schmerz</a:t>
            </a:r>
          </a:p>
        </p:txBody>
      </p:sp>
      <p:sp>
        <p:nvSpPr>
          <p:cNvPr id="3" name="Rechthoek 2"/>
          <p:cNvSpPr/>
          <p:nvPr/>
        </p:nvSpPr>
        <p:spPr>
          <a:xfrm>
            <a:off x="6651468" y="2334872"/>
            <a:ext cx="228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C00000"/>
                </a:solidFill>
                <a:latin typeface="Cambria" panose="02040503050406030204" pitchFamily="18" charset="0"/>
              </a:rPr>
              <a:t>Chronischer Schmerz</a:t>
            </a:r>
          </a:p>
        </p:txBody>
      </p:sp>
      <p:sp>
        <p:nvSpPr>
          <p:cNvPr id="23" name="Bliksemflits 22"/>
          <p:cNvSpPr/>
          <p:nvPr/>
        </p:nvSpPr>
        <p:spPr>
          <a:xfrm rot="1780866" flipH="1">
            <a:off x="10078526" y="4512205"/>
            <a:ext cx="384590" cy="828838"/>
          </a:xfrm>
          <a:prstGeom prst="lightningBol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liksemflits 23"/>
          <p:cNvSpPr/>
          <p:nvPr/>
        </p:nvSpPr>
        <p:spPr>
          <a:xfrm rot="3847641" flipH="1">
            <a:off x="10127326" y="4809010"/>
            <a:ext cx="384590" cy="828838"/>
          </a:xfrm>
          <a:prstGeom prst="lightningBol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rgbClr val="002060"/>
                </a:solidFill>
                <a:latin typeface="Cambria" panose="02040503050406030204" pitchFamily="18" charset="0"/>
              </a:rPr>
              <a:t>Gut trainiertes Gehirn</a:t>
            </a:r>
          </a:p>
        </p:txBody>
      </p:sp>
      <p:grpSp>
        <p:nvGrpSpPr>
          <p:cNvPr id="25" name="Groep 24"/>
          <p:cNvGrpSpPr/>
          <p:nvPr/>
        </p:nvGrpSpPr>
        <p:grpSpPr>
          <a:xfrm>
            <a:off x="3505200" y="1225616"/>
            <a:ext cx="5181600" cy="4692186"/>
            <a:chOff x="3551666" y="1456213"/>
            <a:chExt cx="5181600" cy="4692186"/>
          </a:xfrm>
        </p:grpSpPr>
        <p:pic>
          <p:nvPicPr>
            <p:cNvPr id="5" name="Tijdelijke aanduiding voor inhoud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666" y="1456213"/>
              <a:ext cx="5181600" cy="469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al 5"/>
            <p:cNvSpPr/>
            <p:nvPr/>
          </p:nvSpPr>
          <p:spPr>
            <a:xfrm>
              <a:off x="6142466" y="3816239"/>
              <a:ext cx="868672" cy="626157"/>
            </a:xfrm>
            <a:prstGeom prst="ellipse">
              <a:avLst/>
            </a:prstGeom>
            <a:solidFill>
              <a:srgbClr val="BB4D56"/>
            </a:solidFill>
            <a:ln>
              <a:solidFill>
                <a:srgbClr val="BB4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Pijl-omlaag 6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0800000">
              <a:off x="6590063" y="3282639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Pijl-omlaag 8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2000000">
              <a:off x="6720485" y="2645113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Pijl-omlaag 9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6600000">
              <a:off x="6258127" y="2133378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Pijl-omlaag 12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5600000">
              <a:off x="7290656" y="3738180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Pijl-omlaag 13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0200000">
              <a:off x="7597633" y="3322039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Pijl-omlaag 14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7800000">
              <a:off x="7290655" y="2732499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Pijl-omlaag 16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7800000">
              <a:off x="5896834" y="3454193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Pijl-omlaag 17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0200000">
              <a:off x="5580734" y="2929226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Pijl-omlaag 18">
              <a:extLst>
                <a:ext uri="{FF2B5EF4-FFF2-40B4-BE49-F238E27FC236}">
                  <a16:creationId xmlns:a16="http://schemas.microsoft.com/office/drawing/2014/main" id="{4D6EA62B-CB39-45C8-A28B-FBB3EA9A482C}"/>
                </a:ext>
              </a:extLst>
            </p:cNvPr>
            <p:cNvSpPr/>
            <p:nvPr/>
          </p:nvSpPr>
          <p:spPr bwMode="auto">
            <a:xfrm rot="12000000">
              <a:off x="5699173" y="2289098"/>
              <a:ext cx="155117" cy="484411"/>
            </a:xfrm>
            <a:prstGeom prst="downArrow">
              <a:avLst/>
            </a:prstGeom>
            <a:solidFill>
              <a:srgbClr val="0070C0"/>
            </a:solidFill>
            <a:ln w="25400" cap="flat" cmpd="sng" algn="ctr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nl-BE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20" name="Rechte verbindingslijn met pijl 19"/>
          <p:cNvCxnSpPr/>
          <p:nvPr/>
        </p:nvCxnSpPr>
        <p:spPr bwMode="auto">
          <a:xfrm>
            <a:off x="6919658" y="634131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Pijl-omhoog 23"/>
          <p:cNvSpPr/>
          <p:nvPr/>
        </p:nvSpPr>
        <p:spPr bwMode="auto">
          <a:xfrm>
            <a:off x="6430815" y="4418059"/>
            <a:ext cx="211286" cy="1499744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BB4D5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BE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5644035" y="2508041"/>
            <a:ext cx="110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>
                <a:solidFill>
                  <a:srgbClr val="C00000"/>
                </a:solidFill>
                <a:latin typeface="Cambria" panose="02040503050406030204" pitchFamily="18" charset="0"/>
              </a:rPr>
              <a:t>Schmerz</a:t>
            </a:r>
          </a:p>
        </p:txBody>
      </p:sp>
      <p:pic>
        <p:nvPicPr>
          <p:cNvPr id="31" name="Tijdelijke aanduiding voor inhoud 30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r="3404" b="25297"/>
          <a:stretch/>
        </p:blipFill>
        <p:spPr>
          <a:xfrm>
            <a:off x="2523689" y="4185725"/>
            <a:ext cx="1711354" cy="1586748"/>
          </a:xfrm>
        </p:spPr>
      </p:pic>
      <p:sp>
        <p:nvSpPr>
          <p:cNvPr id="33" name="Pijl-omhoog 32"/>
          <p:cNvSpPr/>
          <p:nvPr/>
        </p:nvSpPr>
        <p:spPr bwMode="auto">
          <a:xfrm rot="6338973">
            <a:off x="4857383" y="4074829"/>
            <a:ext cx="221249" cy="2630929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rgbClr val="BB4D5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BE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39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7" t="-173" r="-424" b="173"/>
          <a:stretch/>
        </p:blipFill>
        <p:spPr bwMode="auto">
          <a:xfrm>
            <a:off x="8519302" y="2896145"/>
            <a:ext cx="2365628" cy="31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ep 21"/>
          <p:cNvGrpSpPr/>
          <p:nvPr/>
        </p:nvGrpSpPr>
        <p:grpSpPr>
          <a:xfrm>
            <a:off x="2143960" y="354062"/>
            <a:ext cx="7022776" cy="6084523"/>
            <a:chOff x="3286953" y="354062"/>
            <a:chExt cx="7022776" cy="6084523"/>
          </a:xfrm>
        </p:grpSpPr>
        <p:grpSp>
          <p:nvGrpSpPr>
            <p:cNvPr id="23" name="Groep 22"/>
            <p:cNvGrpSpPr/>
            <p:nvPr/>
          </p:nvGrpSpPr>
          <p:grpSpPr>
            <a:xfrm>
              <a:off x="3383165" y="354062"/>
              <a:ext cx="6926564" cy="6084523"/>
              <a:chOff x="3512389" y="233150"/>
              <a:chExt cx="6784945" cy="5960120"/>
            </a:xfrm>
          </p:grpSpPr>
          <p:pic>
            <p:nvPicPr>
              <p:cNvPr id="26" name="Afbeelding 1">
                <a:extLst>
                  <a:ext uri="{FF2B5EF4-FFF2-40B4-BE49-F238E27FC236}">
                    <a16:creationId xmlns:a16="http://schemas.microsoft.com/office/drawing/2014/main" id="{08D70387-3ABD-4BA6-A7D3-CAEE992D6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389" y="2831084"/>
                <a:ext cx="4993063" cy="3362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Tijdelijke aanduiding voor inhoud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8705" y="233150"/>
                <a:ext cx="3554882" cy="322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Vrije vorm 27"/>
              <p:cNvSpPr/>
              <p:nvPr/>
            </p:nvSpPr>
            <p:spPr>
              <a:xfrm>
                <a:off x="7592405" y="1810357"/>
                <a:ext cx="897371" cy="3431073"/>
              </a:xfrm>
              <a:custGeom>
                <a:avLst/>
                <a:gdLst>
                  <a:gd name="connsiteX0" fmla="*/ 483649 w 1035045"/>
                  <a:gd name="connsiteY0" fmla="*/ 0 h 2304280"/>
                  <a:gd name="connsiteX1" fmla="*/ 513877 w 1035045"/>
                  <a:gd name="connsiteY1" fmla="*/ 438307 h 2304280"/>
                  <a:gd name="connsiteX2" fmla="*/ 959742 w 1035045"/>
                  <a:gd name="connsiteY2" fmla="*/ 551662 h 2304280"/>
                  <a:gd name="connsiteX3" fmla="*/ 1005084 w 1035045"/>
                  <a:gd name="connsiteY3" fmla="*/ 1942155 h 2304280"/>
                  <a:gd name="connsiteX4" fmla="*/ 649904 w 1035045"/>
                  <a:gd name="connsiteY4" fmla="*/ 2297335 h 2304280"/>
                  <a:gd name="connsiteX5" fmla="*/ 491206 w 1035045"/>
                  <a:gd name="connsiteY5" fmla="*/ 2176423 h 2304280"/>
                  <a:gd name="connsiteX6" fmla="*/ 113355 w 1035045"/>
                  <a:gd name="connsiteY6" fmla="*/ 2161309 h 2304280"/>
                  <a:gd name="connsiteX7" fmla="*/ 0 w 1035045"/>
                  <a:gd name="connsiteY7" fmla="*/ 2010168 h 2304280"/>
                  <a:gd name="connsiteX0" fmla="*/ 381182 w 932578"/>
                  <a:gd name="connsiteY0" fmla="*/ 0 h 2304280"/>
                  <a:gd name="connsiteX1" fmla="*/ 411410 w 932578"/>
                  <a:gd name="connsiteY1" fmla="*/ 438307 h 2304280"/>
                  <a:gd name="connsiteX2" fmla="*/ 857275 w 932578"/>
                  <a:gd name="connsiteY2" fmla="*/ 551662 h 2304280"/>
                  <a:gd name="connsiteX3" fmla="*/ 902617 w 932578"/>
                  <a:gd name="connsiteY3" fmla="*/ 1942155 h 2304280"/>
                  <a:gd name="connsiteX4" fmla="*/ 547437 w 932578"/>
                  <a:gd name="connsiteY4" fmla="*/ 2297335 h 2304280"/>
                  <a:gd name="connsiteX5" fmla="*/ 388739 w 932578"/>
                  <a:gd name="connsiteY5" fmla="*/ 2176423 h 2304280"/>
                  <a:gd name="connsiteX6" fmla="*/ 10888 w 932578"/>
                  <a:gd name="connsiteY6" fmla="*/ 2161309 h 2304280"/>
                  <a:gd name="connsiteX7" fmla="*/ 86459 w 932578"/>
                  <a:gd name="connsiteY7" fmla="*/ 1843914 h 2304280"/>
                  <a:gd name="connsiteX0" fmla="*/ 370294 w 921690"/>
                  <a:gd name="connsiteY0" fmla="*/ 0 h 2304280"/>
                  <a:gd name="connsiteX1" fmla="*/ 400522 w 921690"/>
                  <a:gd name="connsiteY1" fmla="*/ 438307 h 2304280"/>
                  <a:gd name="connsiteX2" fmla="*/ 846387 w 921690"/>
                  <a:gd name="connsiteY2" fmla="*/ 551662 h 2304280"/>
                  <a:gd name="connsiteX3" fmla="*/ 891729 w 921690"/>
                  <a:gd name="connsiteY3" fmla="*/ 1942155 h 2304280"/>
                  <a:gd name="connsiteX4" fmla="*/ 536549 w 921690"/>
                  <a:gd name="connsiteY4" fmla="*/ 2297335 h 2304280"/>
                  <a:gd name="connsiteX5" fmla="*/ 377851 w 921690"/>
                  <a:gd name="connsiteY5" fmla="*/ 2176423 h 2304280"/>
                  <a:gd name="connsiteX6" fmla="*/ 0 w 921690"/>
                  <a:gd name="connsiteY6" fmla="*/ 2161309 h 2304280"/>
                  <a:gd name="connsiteX0" fmla="*/ 23882 w 575278"/>
                  <a:gd name="connsiteY0" fmla="*/ 0 h 2304280"/>
                  <a:gd name="connsiteX1" fmla="*/ 54110 w 575278"/>
                  <a:gd name="connsiteY1" fmla="*/ 438307 h 2304280"/>
                  <a:gd name="connsiteX2" fmla="*/ 499975 w 575278"/>
                  <a:gd name="connsiteY2" fmla="*/ 551662 h 2304280"/>
                  <a:gd name="connsiteX3" fmla="*/ 545317 w 575278"/>
                  <a:gd name="connsiteY3" fmla="*/ 1942155 h 2304280"/>
                  <a:gd name="connsiteX4" fmla="*/ 190137 w 575278"/>
                  <a:gd name="connsiteY4" fmla="*/ 2297335 h 2304280"/>
                  <a:gd name="connsiteX5" fmla="*/ 31439 w 575278"/>
                  <a:gd name="connsiteY5" fmla="*/ 2176423 h 2304280"/>
                  <a:gd name="connsiteX0" fmla="*/ 23882 w 575278"/>
                  <a:gd name="connsiteY0" fmla="*/ 0 h 2297335"/>
                  <a:gd name="connsiteX1" fmla="*/ 54110 w 575278"/>
                  <a:gd name="connsiteY1" fmla="*/ 438307 h 2297335"/>
                  <a:gd name="connsiteX2" fmla="*/ 499975 w 575278"/>
                  <a:gd name="connsiteY2" fmla="*/ 551662 h 2297335"/>
                  <a:gd name="connsiteX3" fmla="*/ 545317 w 575278"/>
                  <a:gd name="connsiteY3" fmla="*/ 1942155 h 2297335"/>
                  <a:gd name="connsiteX4" fmla="*/ 190137 w 575278"/>
                  <a:gd name="connsiteY4" fmla="*/ 2297335 h 2297335"/>
                  <a:gd name="connsiteX0" fmla="*/ 23882 w 575278"/>
                  <a:gd name="connsiteY0" fmla="*/ 0 h 1942155"/>
                  <a:gd name="connsiteX1" fmla="*/ 54110 w 575278"/>
                  <a:gd name="connsiteY1" fmla="*/ 438307 h 1942155"/>
                  <a:gd name="connsiteX2" fmla="*/ 499975 w 575278"/>
                  <a:gd name="connsiteY2" fmla="*/ 551662 h 1942155"/>
                  <a:gd name="connsiteX3" fmla="*/ 545317 w 575278"/>
                  <a:gd name="connsiteY3" fmla="*/ 1942155 h 1942155"/>
                  <a:gd name="connsiteX0" fmla="*/ 23882 w 570007"/>
                  <a:gd name="connsiteY0" fmla="*/ 0 h 1972383"/>
                  <a:gd name="connsiteX1" fmla="*/ 54110 w 570007"/>
                  <a:gd name="connsiteY1" fmla="*/ 438307 h 1972383"/>
                  <a:gd name="connsiteX2" fmla="*/ 499975 w 570007"/>
                  <a:gd name="connsiteY2" fmla="*/ 551662 h 1972383"/>
                  <a:gd name="connsiteX3" fmla="*/ 537760 w 570007"/>
                  <a:gd name="connsiteY3" fmla="*/ 1972383 h 1972383"/>
                  <a:gd name="connsiteX0" fmla="*/ 18247 w 545666"/>
                  <a:gd name="connsiteY0" fmla="*/ 0 h 1972383"/>
                  <a:gd name="connsiteX1" fmla="*/ 48475 w 545666"/>
                  <a:gd name="connsiteY1" fmla="*/ 438307 h 1972383"/>
                  <a:gd name="connsiteX2" fmla="*/ 396099 w 545666"/>
                  <a:gd name="connsiteY2" fmla="*/ 551662 h 1972383"/>
                  <a:gd name="connsiteX3" fmla="*/ 532125 w 545666"/>
                  <a:gd name="connsiteY3" fmla="*/ 1972383 h 1972383"/>
                  <a:gd name="connsiteX0" fmla="*/ 18247 w 437223"/>
                  <a:gd name="connsiteY0" fmla="*/ 0 h 2025282"/>
                  <a:gd name="connsiteX1" fmla="*/ 48475 w 437223"/>
                  <a:gd name="connsiteY1" fmla="*/ 438307 h 2025282"/>
                  <a:gd name="connsiteX2" fmla="*/ 396099 w 437223"/>
                  <a:gd name="connsiteY2" fmla="*/ 551662 h 2025282"/>
                  <a:gd name="connsiteX3" fmla="*/ 396098 w 437223"/>
                  <a:gd name="connsiteY3" fmla="*/ 2025282 h 2025282"/>
                  <a:gd name="connsiteX0" fmla="*/ 18247 w 441489"/>
                  <a:gd name="connsiteY0" fmla="*/ 0 h 2025282"/>
                  <a:gd name="connsiteX1" fmla="*/ 48475 w 441489"/>
                  <a:gd name="connsiteY1" fmla="*/ 438307 h 2025282"/>
                  <a:gd name="connsiteX2" fmla="*/ 396099 w 441489"/>
                  <a:gd name="connsiteY2" fmla="*/ 551662 h 2025282"/>
                  <a:gd name="connsiteX3" fmla="*/ 403655 w 441489"/>
                  <a:gd name="connsiteY3" fmla="*/ 2025282 h 2025282"/>
                  <a:gd name="connsiteX0" fmla="*/ 18247 w 441489"/>
                  <a:gd name="connsiteY0" fmla="*/ 0 h 2138080"/>
                  <a:gd name="connsiteX1" fmla="*/ 48475 w 441489"/>
                  <a:gd name="connsiteY1" fmla="*/ 438307 h 2138080"/>
                  <a:gd name="connsiteX2" fmla="*/ 396099 w 441489"/>
                  <a:gd name="connsiteY2" fmla="*/ 551662 h 2138080"/>
                  <a:gd name="connsiteX3" fmla="*/ 403655 w 441489"/>
                  <a:gd name="connsiteY3" fmla="*/ 2025282 h 2138080"/>
                  <a:gd name="connsiteX4" fmla="*/ 407393 w 441489"/>
                  <a:gd name="connsiteY4" fmla="*/ 2037733 h 2138080"/>
                  <a:gd name="connsiteX0" fmla="*/ 18247 w 436057"/>
                  <a:gd name="connsiteY0" fmla="*/ 0 h 2310805"/>
                  <a:gd name="connsiteX1" fmla="*/ 48475 w 436057"/>
                  <a:gd name="connsiteY1" fmla="*/ 438307 h 2310805"/>
                  <a:gd name="connsiteX2" fmla="*/ 396099 w 436057"/>
                  <a:gd name="connsiteY2" fmla="*/ 551662 h 2310805"/>
                  <a:gd name="connsiteX3" fmla="*/ 403655 w 436057"/>
                  <a:gd name="connsiteY3" fmla="*/ 2025282 h 2310805"/>
                  <a:gd name="connsiteX4" fmla="*/ 173125 w 436057"/>
                  <a:gd name="connsiteY4" fmla="*/ 2310805 h 2310805"/>
                  <a:gd name="connsiteX0" fmla="*/ 18247 w 436057"/>
                  <a:gd name="connsiteY0" fmla="*/ 0 h 2310805"/>
                  <a:gd name="connsiteX1" fmla="*/ 48475 w 436057"/>
                  <a:gd name="connsiteY1" fmla="*/ 438307 h 2310805"/>
                  <a:gd name="connsiteX2" fmla="*/ 396099 w 436057"/>
                  <a:gd name="connsiteY2" fmla="*/ 551662 h 2310805"/>
                  <a:gd name="connsiteX3" fmla="*/ 403655 w 436057"/>
                  <a:gd name="connsiteY3" fmla="*/ 2025282 h 2310805"/>
                  <a:gd name="connsiteX4" fmla="*/ 173125 w 436057"/>
                  <a:gd name="connsiteY4" fmla="*/ 2310805 h 2310805"/>
                  <a:gd name="connsiteX5" fmla="*/ 173125 w 436057"/>
                  <a:gd name="connsiteY5" fmla="*/ 2310805 h 2310805"/>
                  <a:gd name="connsiteX0" fmla="*/ 64276 w 482086"/>
                  <a:gd name="connsiteY0" fmla="*/ 0 h 2310805"/>
                  <a:gd name="connsiteX1" fmla="*/ 94504 w 482086"/>
                  <a:gd name="connsiteY1" fmla="*/ 438307 h 2310805"/>
                  <a:gd name="connsiteX2" fmla="*/ 442128 w 482086"/>
                  <a:gd name="connsiteY2" fmla="*/ 551662 h 2310805"/>
                  <a:gd name="connsiteX3" fmla="*/ 449684 w 482086"/>
                  <a:gd name="connsiteY3" fmla="*/ 2025282 h 2310805"/>
                  <a:gd name="connsiteX4" fmla="*/ 219154 w 482086"/>
                  <a:gd name="connsiteY4" fmla="*/ 2310805 h 2310805"/>
                  <a:gd name="connsiteX5" fmla="*/ 0 w 482086"/>
                  <a:gd name="connsiteY5" fmla="*/ 2174270 h 2310805"/>
                  <a:gd name="connsiteX0" fmla="*/ 64276 w 482086"/>
                  <a:gd name="connsiteY0" fmla="*/ 0 h 2310805"/>
                  <a:gd name="connsiteX1" fmla="*/ 94504 w 482086"/>
                  <a:gd name="connsiteY1" fmla="*/ 438307 h 2310805"/>
                  <a:gd name="connsiteX2" fmla="*/ 442128 w 482086"/>
                  <a:gd name="connsiteY2" fmla="*/ 551662 h 2310805"/>
                  <a:gd name="connsiteX3" fmla="*/ 449684 w 482086"/>
                  <a:gd name="connsiteY3" fmla="*/ 2025282 h 2310805"/>
                  <a:gd name="connsiteX4" fmla="*/ 219154 w 482086"/>
                  <a:gd name="connsiteY4" fmla="*/ 2310805 h 2310805"/>
                  <a:gd name="connsiteX5" fmla="*/ 0 w 482086"/>
                  <a:gd name="connsiteY5" fmla="*/ 2174270 h 2310805"/>
                  <a:gd name="connsiteX6" fmla="*/ 0 w 482086"/>
                  <a:gd name="connsiteY6" fmla="*/ 2174270 h 2310805"/>
                  <a:gd name="connsiteX0" fmla="*/ 381671 w 799481"/>
                  <a:gd name="connsiteY0" fmla="*/ 0 h 2310805"/>
                  <a:gd name="connsiteX1" fmla="*/ 411899 w 799481"/>
                  <a:gd name="connsiteY1" fmla="*/ 438307 h 2310805"/>
                  <a:gd name="connsiteX2" fmla="*/ 759523 w 799481"/>
                  <a:gd name="connsiteY2" fmla="*/ 551662 h 2310805"/>
                  <a:gd name="connsiteX3" fmla="*/ 767079 w 799481"/>
                  <a:gd name="connsiteY3" fmla="*/ 2025282 h 2310805"/>
                  <a:gd name="connsiteX4" fmla="*/ 536549 w 799481"/>
                  <a:gd name="connsiteY4" fmla="*/ 2310805 h 2310805"/>
                  <a:gd name="connsiteX5" fmla="*/ 317395 w 799481"/>
                  <a:gd name="connsiteY5" fmla="*/ 2174270 h 2310805"/>
                  <a:gd name="connsiteX6" fmla="*/ 0 w 799481"/>
                  <a:gd name="connsiteY6" fmla="*/ 2159100 h 2310805"/>
                  <a:gd name="connsiteX0" fmla="*/ 386978 w 804788"/>
                  <a:gd name="connsiteY0" fmla="*/ 0 h 2310805"/>
                  <a:gd name="connsiteX1" fmla="*/ 417206 w 804788"/>
                  <a:gd name="connsiteY1" fmla="*/ 438307 h 2310805"/>
                  <a:gd name="connsiteX2" fmla="*/ 764830 w 804788"/>
                  <a:gd name="connsiteY2" fmla="*/ 551662 h 2310805"/>
                  <a:gd name="connsiteX3" fmla="*/ 772386 w 804788"/>
                  <a:gd name="connsiteY3" fmla="*/ 2025282 h 2310805"/>
                  <a:gd name="connsiteX4" fmla="*/ 541856 w 804788"/>
                  <a:gd name="connsiteY4" fmla="*/ 2310805 h 2310805"/>
                  <a:gd name="connsiteX5" fmla="*/ 322702 w 804788"/>
                  <a:gd name="connsiteY5" fmla="*/ 2174270 h 2310805"/>
                  <a:gd name="connsiteX6" fmla="*/ 5307 w 804788"/>
                  <a:gd name="connsiteY6" fmla="*/ 2159100 h 2310805"/>
                  <a:gd name="connsiteX7" fmla="*/ 126221 w 804788"/>
                  <a:gd name="connsiteY7" fmla="*/ 2174270 h 2310805"/>
                  <a:gd name="connsiteX0" fmla="*/ 431104 w 848914"/>
                  <a:gd name="connsiteY0" fmla="*/ 0 h 2310805"/>
                  <a:gd name="connsiteX1" fmla="*/ 461332 w 848914"/>
                  <a:gd name="connsiteY1" fmla="*/ 438307 h 2310805"/>
                  <a:gd name="connsiteX2" fmla="*/ 808956 w 848914"/>
                  <a:gd name="connsiteY2" fmla="*/ 551662 h 2310805"/>
                  <a:gd name="connsiteX3" fmla="*/ 816512 w 848914"/>
                  <a:gd name="connsiteY3" fmla="*/ 2025282 h 2310805"/>
                  <a:gd name="connsiteX4" fmla="*/ 585982 w 848914"/>
                  <a:gd name="connsiteY4" fmla="*/ 2310805 h 2310805"/>
                  <a:gd name="connsiteX5" fmla="*/ 366828 w 848914"/>
                  <a:gd name="connsiteY5" fmla="*/ 2174270 h 2310805"/>
                  <a:gd name="connsiteX6" fmla="*/ 4091 w 848914"/>
                  <a:gd name="connsiteY6" fmla="*/ 2083246 h 2310805"/>
                  <a:gd name="connsiteX7" fmla="*/ 170347 w 848914"/>
                  <a:gd name="connsiteY7" fmla="*/ 2174270 h 2310805"/>
                  <a:gd name="connsiteX0" fmla="*/ 522377 w 940187"/>
                  <a:gd name="connsiteY0" fmla="*/ 0 h 2310805"/>
                  <a:gd name="connsiteX1" fmla="*/ 552605 w 940187"/>
                  <a:gd name="connsiteY1" fmla="*/ 438307 h 2310805"/>
                  <a:gd name="connsiteX2" fmla="*/ 900229 w 940187"/>
                  <a:gd name="connsiteY2" fmla="*/ 551662 h 2310805"/>
                  <a:gd name="connsiteX3" fmla="*/ 907785 w 940187"/>
                  <a:gd name="connsiteY3" fmla="*/ 2025282 h 2310805"/>
                  <a:gd name="connsiteX4" fmla="*/ 677255 w 940187"/>
                  <a:gd name="connsiteY4" fmla="*/ 2310805 h 2310805"/>
                  <a:gd name="connsiteX5" fmla="*/ 458101 w 940187"/>
                  <a:gd name="connsiteY5" fmla="*/ 2174270 h 2310805"/>
                  <a:gd name="connsiteX6" fmla="*/ 95364 w 940187"/>
                  <a:gd name="connsiteY6" fmla="*/ 2083246 h 2310805"/>
                  <a:gd name="connsiteX7" fmla="*/ 4681 w 940187"/>
                  <a:gd name="connsiteY7" fmla="*/ 2083246 h 2310805"/>
                  <a:gd name="connsiteX0" fmla="*/ 427013 w 844823"/>
                  <a:gd name="connsiteY0" fmla="*/ 0 h 2310805"/>
                  <a:gd name="connsiteX1" fmla="*/ 457241 w 844823"/>
                  <a:gd name="connsiteY1" fmla="*/ 438307 h 2310805"/>
                  <a:gd name="connsiteX2" fmla="*/ 804865 w 844823"/>
                  <a:gd name="connsiteY2" fmla="*/ 551662 h 2310805"/>
                  <a:gd name="connsiteX3" fmla="*/ 812421 w 844823"/>
                  <a:gd name="connsiteY3" fmla="*/ 2025282 h 2310805"/>
                  <a:gd name="connsiteX4" fmla="*/ 581891 w 844823"/>
                  <a:gd name="connsiteY4" fmla="*/ 2310805 h 2310805"/>
                  <a:gd name="connsiteX5" fmla="*/ 362737 w 844823"/>
                  <a:gd name="connsiteY5" fmla="*/ 2174270 h 2310805"/>
                  <a:gd name="connsiteX6" fmla="*/ 0 w 844823"/>
                  <a:gd name="connsiteY6" fmla="*/ 2083246 h 2310805"/>
                  <a:gd name="connsiteX0" fmla="*/ 64276 w 482086"/>
                  <a:gd name="connsiteY0" fmla="*/ 0 h 2310805"/>
                  <a:gd name="connsiteX1" fmla="*/ 94504 w 482086"/>
                  <a:gd name="connsiteY1" fmla="*/ 438307 h 2310805"/>
                  <a:gd name="connsiteX2" fmla="*/ 442128 w 482086"/>
                  <a:gd name="connsiteY2" fmla="*/ 551662 h 2310805"/>
                  <a:gd name="connsiteX3" fmla="*/ 449684 w 482086"/>
                  <a:gd name="connsiteY3" fmla="*/ 2025282 h 2310805"/>
                  <a:gd name="connsiteX4" fmla="*/ 219154 w 482086"/>
                  <a:gd name="connsiteY4" fmla="*/ 2310805 h 2310805"/>
                  <a:gd name="connsiteX5" fmla="*/ 0 w 482086"/>
                  <a:gd name="connsiteY5" fmla="*/ 2174270 h 2310805"/>
                  <a:gd name="connsiteX0" fmla="*/ 82856 w 500666"/>
                  <a:gd name="connsiteY0" fmla="*/ 0 h 2310805"/>
                  <a:gd name="connsiteX1" fmla="*/ 113084 w 500666"/>
                  <a:gd name="connsiteY1" fmla="*/ 438307 h 2310805"/>
                  <a:gd name="connsiteX2" fmla="*/ 460708 w 500666"/>
                  <a:gd name="connsiteY2" fmla="*/ 551662 h 2310805"/>
                  <a:gd name="connsiteX3" fmla="*/ 468264 w 500666"/>
                  <a:gd name="connsiteY3" fmla="*/ 2025282 h 2310805"/>
                  <a:gd name="connsiteX4" fmla="*/ 237734 w 500666"/>
                  <a:gd name="connsiteY4" fmla="*/ 2310805 h 2310805"/>
                  <a:gd name="connsiteX5" fmla="*/ 18580 w 500666"/>
                  <a:gd name="connsiteY5" fmla="*/ 2174270 h 2310805"/>
                  <a:gd name="connsiteX6" fmla="*/ 11024 w 500666"/>
                  <a:gd name="connsiteY6" fmla="*/ 2166684 h 2310805"/>
                  <a:gd name="connsiteX0" fmla="*/ 328771 w 746581"/>
                  <a:gd name="connsiteY0" fmla="*/ 0 h 2310805"/>
                  <a:gd name="connsiteX1" fmla="*/ 358999 w 746581"/>
                  <a:gd name="connsiteY1" fmla="*/ 438307 h 2310805"/>
                  <a:gd name="connsiteX2" fmla="*/ 706623 w 746581"/>
                  <a:gd name="connsiteY2" fmla="*/ 551662 h 2310805"/>
                  <a:gd name="connsiteX3" fmla="*/ 714179 w 746581"/>
                  <a:gd name="connsiteY3" fmla="*/ 2025282 h 2310805"/>
                  <a:gd name="connsiteX4" fmla="*/ 483649 w 746581"/>
                  <a:gd name="connsiteY4" fmla="*/ 2310805 h 2310805"/>
                  <a:gd name="connsiteX5" fmla="*/ 264495 w 746581"/>
                  <a:gd name="connsiteY5" fmla="*/ 2174270 h 2310805"/>
                  <a:gd name="connsiteX6" fmla="*/ 0 w 746581"/>
                  <a:gd name="connsiteY6" fmla="*/ 2166684 h 2310805"/>
                  <a:gd name="connsiteX0" fmla="*/ 348362 w 766172"/>
                  <a:gd name="connsiteY0" fmla="*/ 0 h 2310805"/>
                  <a:gd name="connsiteX1" fmla="*/ 378590 w 766172"/>
                  <a:gd name="connsiteY1" fmla="*/ 438307 h 2310805"/>
                  <a:gd name="connsiteX2" fmla="*/ 726214 w 766172"/>
                  <a:gd name="connsiteY2" fmla="*/ 551662 h 2310805"/>
                  <a:gd name="connsiteX3" fmla="*/ 733770 w 766172"/>
                  <a:gd name="connsiteY3" fmla="*/ 2025282 h 2310805"/>
                  <a:gd name="connsiteX4" fmla="*/ 503240 w 766172"/>
                  <a:gd name="connsiteY4" fmla="*/ 2310805 h 2310805"/>
                  <a:gd name="connsiteX5" fmla="*/ 284086 w 766172"/>
                  <a:gd name="connsiteY5" fmla="*/ 2174270 h 2310805"/>
                  <a:gd name="connsiteX6" fmla="*/ 19591 w 766172"/>
                  <a:gd name="connsiteY6" fmla="*/ 2166684 h 2310805"/>
                  <a:gd name="connsiteX7" fmla="*/ 19592 w 766172"/>
                  <a:gd name="connsiteY7" fmla="*/ 2166684 h 2310805"/>
                  <a:gd name="connsiteX0" fmla="*/ 419454 w 837264"/>
                  <a:gd name="connsiteY0" fmla="*/ 0 h 2310805"/>
                  <a:gd name="connsiteX1" fmla="*/ 449682 w 837264"/>
                  <a:gd name="connsiteY1" fmla="*/ 438307 h 2310805"/>
                  <a:gd name="connsiteX2" fmla="*/ 797306 w 837264"/>
                  <a:gd name="connsiteY2" fmla="*/ 551662 h 2310805"/>
                  <a:gd name="connsiteX3" fmla="*/ 804862 w 837264"/>
                  <a:gd name="connsiteY3" fmla="*/ 2025282 h 2310805"/>
                  <a:gd name="connsiteX4" fmla="*/ 574332 w 837264"/>
                  <a:gd name="connsiteY4" fmla="*/ 2310805 h 2310805"/>
                  <a:gd name="connsiteX5" fmla="*/ 355178 w 837264"/>
                  <a:gd name="connsiteY5" fmla="*/ 2174270 h 2310805"/>
                  <a:gd name="connsiteX6" fmla="*/ 90683 w 837264"/>
                  <a:gd name="connsiteY6" fmla="*/ 2166684 h 2310805"/>
                  <a:gd name="connsiteX7" fmla="*/ 0 w 837264"/>
                  <a:gd name="connsiteY7" fmla="*/ 2075660 h 2310805"/>
                  <a:gd name="connsiteX0" fmla="*/ 419454 w 837264"/>
                  <a:gd name="connsiteY0" fmla="*/ 0 h 2295634"/>
                  <a:gd name="connsiteX1" fmla="*/ 449682 w 837264"/>
                  <a:gd name="connsiteY1" fmla="*/ 438307 h 2295634"/>
                  <a:gd name="connsiteX2" fmla="*/ 797306 w 837264"/>
                  <a:gd name="connsiteY2" fmla="*/ 551662 h 2295634"/>
                  <a:gd name="connsiteX3" fmla="*/ 804862 w 837264"/>
                  <a:gd name="connsiteY3" fmla="*/ 2025282 h 2295634"/>
                  <a:gd name="connsiteX4" fmla="*/ 574332 w 837264"/>
                  <a:gd name="connsiteY4" fmla="*/ 2295634 h 2295634"/>
                  <a:gd name="connsiteX5" fmla="*/ 355178 w 837264"/>
                  <a:gd name="connsiteY5" fmla="*/ 2174270 h 2295634"/>
                  <a:gd name="connsiteX6" fmla="*/ 90683 w 837264"/>
                  <a:gd name="connsiteY6" fmla="*/ 2166684 h 2295634"/>
                  <a:gd name="connsiteX7" fmla="*/ 0 w 837264"/>
                  <a:gd name="connsiteY7" fmla="*/ 2075660 h 2295634"/>
                  <a:gd name="connsiteX0" fmla="*/ 419454 w 839580"/>
                  <a:gd name="connsiteY0" fmla="*/ 0 h 2303219"/>
                  <a:gd name="connsiteX1" fmla="*/ 449682 w 839580"/>
                  <a:gd name="connsiteY1" fmla="*/ 438307 h 2303219"/>
                  <a:gd name="connsiteX2" fmla="*/ 797306 w 839580"/>
                  <a:gd name="connsiteY2" fmla="*/ 551662 h 2303219"/>
                  <a:gd name="connsiteX3" fmla="*/ 804862 w 839580"/>
                  <a:gd name="connsiteY3" fmla="*/ 2025282 h 2303219"/>
                  <a:gd name="connsiteX4" fmla="*/ 536547 w 839580"/>
                  <a:gd name="connsiteY4" fmla="*/ 2303219 h 2303219"/>
                  <a:gd name="connsiteX5" fmla="*/ 355178 w 839580"/>
                  <a:gd name="connsiteY5" fmla="*/ 2174270 h 2303219"/>
                  <a:gd name="connsiteX6" fmla="*/ 90683 w 839580"/>
                  <a:gd name="connsiteY6" fmla="*/ 2166684 h 2303219"/>
                  <a:gd name="connsiteX7" fmla="*/ 0 w 839580"/>
                  <a:gd name="connsiteY7" fmla="*/ 2075660 h 2303219"/>
                  <a:gd name="connsiteX0" fmla="*/ 419454 w 836362"/>
                  <a:gd name="connsiteY0" fmla="*/ 0 h 2303219"/>
                  <a:gd name="connsiteX1" fmla="*/ 449682 w 836362"/>
                  <a:gd name="connsiteY1" fmla="*/ 438307 h 2303219"/>
                  <a:gd name="connsiteX2" fmla="*/ 797306 w 836362"/>
                  <a:gd name="connsiteY2" fmla="*/ 551662 h 2303219"/>
                  <a:gd name="connsiteX3" fmla="*/ 804862 w 836362"/>
                  <a:gd name="connsiteY3" fmla="*/ 2025282 h 2303219"/>
                  <a:gd name="connsiteX4" fmla="*/ 589446 w 836362"/>
                  <a:gd name="connsiteY4" fmla="*/ 2303219 h 2303219"/>
                  <a:gd name="connsiteX5" fmla="*/ 355178 w 836362"/>
                  <a:gd name="connsiteY5" fmla="*/ 2174270 h 2303219"/>
                  <a:gd name="connsiteX6" fmla="*/ 90683 w 836362"/>
                  <a:gd name="connsiteY6" fmla="*/ 2166684 h 2303219"/>
                  <a:gd name="connsiteX7" fmla="*/ 0 w 836362"/>
                  <a:gd name="connsiteY7" fmla="*/ 2075660 h 2303219"/>
                  <a:gd name="connsiteX0" fmla="*/ 419454 w 851524"/>
                  <a:gd name="connsiteY0" fmla="*/ 0 h 2192357"/>
                  <a:gd name="connsiteX1" fmla="*/ 449682 w 851524"/>
                  <a:gd name="connsiteY1" fmla="*/ 438307 h 2192357"/>
                  <a:gd name="connsiteX2" fmla="*/ 797306 w 851524"/>
                  <a:gd name="connsiteY2" fmla="*/ 551662 h 2192357"/>
                  <a:gd name="connsiteX3" fmla="*/ 804862 w 851524"/>
                  <a:gd name="connsiteY3" fmla="*/ 2025282 h 2192357"/>
                  <a:gd name="connsiteX4" fmla="*/ 355178 w 851524"/>
                  <a:gd name="connsiteY4" fmla="*/ 2174270 h 2192357"/>
                  <a:gd name="connsiteX5" fmla="*/ 90683 w 851524"/>
                  <a:gd name="connsiteY5" fmla="*/ 2166684 h 2192357"/>
                  <a:gd name="connsiteX6" fmla="*/ 0 w 851524"/>
                  <a:gd name="connsiteY6" fmla="*/ 2075660 h 2192357"/>
                  <a:gd name="connsiteX0" fmla="*/ 419454 w 835916"/>
                  <a:gd name="connsiteY0" fmla="*/ 0 h 2298538"/>
                  <a:gd name="connsiteX1" fmla="*/ 449682 w 835916"/>
                  <a:gd name="connsiteY1" fmla="*/ 438307 h 2298538"/>
                  <a:gd name="connsiteX2" fmla="*/ 797306 w 835916"/>
                  <a:gd name="connsiteY2" fmla="*/ 551662 h 2298538"/>
                  <a:gd name="connsiteX3" fmla="*/ 804862 w 835916"/>
                  <a:gd name="connsiteY3" fmla="*/ 2025282 h 2298538"/>
                  <a:gd name="connsiteX4" fmla="*/ 597005 w 835916"/>
                  <a:gd name="connsiteY4" fmla="*/ 2295633 h 2298538"/>
                  <a:gd name="connsiteX5" fmla="*/ 355178 w 835916"/>
                  <a:gd name="connsiteY5" fmla="*/ 2174270 h 2298538"/>
                  <a:gd name="connsiteX6" fmla="*/ 90683 w 835916"/>
                  <a:gd name="connsiteY6" fmla="*/ 2166684 h 2298538"/>
                  <a:gd name="connsiteX7" fmla="*/ 0 w 835916"/>
                  <a:gd name="connsiteY7" fmla="*/ 2075660 h 2298538"/>
                  <a:gd name="connsiteX0" fmla="*/ 479910 w 896372"/>
                  <a:gd name="connsiteY0" fmla="*/ 0 h 2298538"/>
                  <a:gd name="connsiteX1" fmla="*/ 510138 w 896372"/>
                  <a:gd name="connsiteY1" fmla="*/ 438307 h 2298538"/>
                  <a:gd name="connsiteX2" fmla="*/ 857762 w 896372"/>
                  <a:gd name="connsiteY2" fmla="*/ 551662 h 2298538"/>
                  <a:gd name="connsiteX3" fmla="*/ 865318 w 896372"/>
                  <a:gd name="connsiteY3" fmla="*/ 2025282 h 2298538"/>
                  <a:gd name="connsiteX4" fmla="*/ 657461 w 896372"/>
                  <a:gd name="connsiteY4" fmla="*/ 2295633 h 2298538"/>
                  <a:gd name="connsiteX5" fmla="*/ 415634 w 896372"/>
                  <a:gd name="connsiteY5" fmla="*/ 2174270 h 2298538"/>
                  <a:gd name="connsiteX6" fmla="*/ 151139 w 896372"/>
                  <a:gd name="connsiteY6" fmla="*/ 2166684 h 2298538"/>
                  <a:gd name="connsiteX7" fmla="*/ 0 w 896372"/>
                  <a:gd name="connsiteY7" fmla="*/ 2068075 h 2298538"/>
                  <a:gd name="connsiteX0" fmla="*/ 517696 w 896372"/>
                  <a:gd name="connsiteY0" fmla="*/ 0 h 3064656"/>
                  <a:gd name="connsiteX1" fmla="*/ 510138 w 896372"/>
                  <a:gd name="connsiteY1" fmla="*/ 1204425 h 3064656"/>
                  <a:gd name="connsiteX2" fmla="*/ 857762 w 896372"/>
                  <a:gd name="connsiteY2" fmla="*/ 1317780 h 3064656"/>
                  <a:gd name="connsiteX3" fmla="*/ 865318 w 896372"/>
                  <a:gd name="connsiteY3" fmla="*/ 2791400 h 3064656"/>
                  <a:gd name="connsiteX4" fmla="*/ 657461 w 896372"/>
                  <a:gd name="connsiteY4" fmla="*/ 3061751 h 3064656"/>
                  <a:gd name="connsiteX5" fmla="*/ 415634 w 896372"/>
                  <a:gd name="connsiteY5" fmla="*/ 2940388 h 3064656"/>
                  <a:gd name="connsiteX6" fmla="*/ 151139 w 896372"/>
                  <a:gd name="connsiteY6" fmla="*/ 2932802 h 3064656"/>
                  <a:gd name="connsiteX7" fmla="*/ 0 w 896372"/>
                  <a:gd name="connsiteY7" fmla="*/ 2834193 h 3064656"/>
                  <a:gd name="connsiteX0" fmla="*/ 495025 w 896372"/>
                  <a:gd name="connsiteY0" fmla="*/ 0 h 3428751"/>
                  <a:gd name="connsiteX1" fmla="*/ 510138 w 896372"/>
                  <a:gd name="connsiteY1" fmla="*/ 1568520 h 3428751"/>
                  <a:gd name="connsiteX2" fmla="*/ 857762 w 896372"/>
                  <a:gd name="connsiteY2" fmla="*/ 1681875 h 3428751"/>
                  <a:gd name="connsiteX3" fmla="*/ 865318 w 896372"/>
                  <a:gd name="connsiteY3" fmla="*/ 3155495 h 3428751"/>
                  <a:gd name="connsiteX4" fmla="*/ 657461 w 896372"/>
                  <a:gd name="connsiteY4" fmla="*/ 3425846 h 3428751"/>
                  <a:gd name="connsiteX5" fmla="*/ 415634 w 896372"/>
                  <a:gd name="connsiteY5" fmla="*/ 3304483 h 3428751"/>
                  <a:gd name="connsiteX6" fmla="*/ 151139 w 896372"/>
                  <a:gd name="connsiteY6" fmla="*/ 3296897 h 3428751"/>
                  <a:gd name="connsiteX7" fmla="*/ 0 w 896372"/>
                  <a:gd name="connsiteY7" fmla="*/ 3198288 h 3428751"/>
                  <a:gd name="connsiteX0" fmla="*/ 510139 w 896372"/>
                  <a:gd name="connsiteY0" fmla="*/ 0 h 3443922"/>
                  <a:gd name="connsiteX1" fmla="*/ 510138 w 896372"/>
                  <a:gd name="connsiteY1" fmla="*/ 1583691 h 3443922"/>
                  <a:gd name="connsiteX2" fmla="*/ 857762 w 896372"/>
                  <a:gd name="connsiteY2" fmla="*/ 1697046 h 3443922"/>
                  <a:gd name="connsiteX3" fmla="*/ 865318 w 896372"/>
                  <a:gd name="connsiteY3" fmla="*/ 3170666 h 3443922"/>
                  <a:gd name="connsiteX4" fmla="*/ 657461 w 896372"/>
                  <a:gd name="connsiteY4" fmla="*/ 3441017 h 3443922"/>
                  <a:gd name="connsiteX5" fmla="*/ 415634 w 896372"/>
                  <a:gd name="connsiteY5" fmla="*/ 3319654 h 3443922"/>
                  <a:gd name="connsiteX6" fmla="*/ 151139 w 896372"/>
                  <a:gd name="connsiteY6" fmla="*/ 3312068 h 3443922"/>
                  <a:gd name="connsiteX7" fmla="*/ 0 w 896372"/>
                  <a:gd name="connsiteY7" fmla="*/ 3213459 h 3443922"/>
                  <a:gd name="connsiteX0" fmla="*/ 510139 w 897371"/>
                  <a:gd name="connsiteY0" fmla="*/ 0 h 3443922"/>
                  <a:gd name="connsiteX1" fmla="*/ 495023 w 897371"/>
                  <a:gd name="connsiteY1" fmla="*/ 1447155 h 3443922"/>
                  <a:gd name="connsiteX2" fmla="*/ 857762 w 897371"/>
                  <a:gd name="connsiteY2" fmla="*/ 1697046 h 3443922"/>
                  <a:gd name="connsiteX3" fmla="*/ 865318 w 897371"/>
                  <a:gd name="connsiteY3" fmla="*/ 3170666 h 3443922"/>
                  <a:gd name="connsiteX4" fmla="*/ 657461 w 897371"/>
                  <a:gd name="connsiteY4" fmla="*/ 3441017 h 3443922"/>
                  <a:gd name="connsiteX5" fmla="*/ 415634 w 897371"/>
                  <a:gd name="connsiteY5" fmla="*/ 3319654 h 3443922"/>
                  <a:gd name="connsiteX6" fmla="*/ 151139 w 897371"/>
                  <a:gd name="connsiteY6" fmla="*/ 3312068 h 3443922"/>
                  <a:gd name="connsiteX7" fmla="*/ 0 w 897371"/>
                  <a:gd name="connsiteY7" fmla="*/ 3213459 h 344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7371" h="3443922">
                    <a:moveTo>
                      <a:pt x="510139" y="0"/>
                    </a:moveTo>
                    <a:cubicBezTo>
                      <a:pt x="485578" y="173181"/>
                      <a:pt x="437086" y="1164314"/>
                      <a:pt x="495023" y="1447155"/>
                    </a:cubicBezTo>
                    <a:cubicBezTo>
                      <a:pt x="552960" y="1729996"/>
                      <a:pt x="796046" y="1409794"/>
                      <a:pt x="857762" y="1697046"/>
                    </a:cubicBezTo>
                    <a:cubicBezTo>
                      <a:pt x="919478" y="1984298"/>
                      <a:pt x="898701" y="2880004"/>
                      <a:pt x="865318" y="3170666"/>
                    </a:cubicBezTo>
                    <a:cubicBezTo>
                      <a:pt x="831935" y="3461328"/>
                      <a:pt x="732408" y="3416186"/>
                      <a:pt x="657461" y="3441017"/>
                    </a:cubicBezTo>
                    <a:cubicBezTo>
                      <a:pt x="582514" y="3465848"/>
                      <a:pt x="510097" y="3323446"/>
                      <a:pt x="415634" y="3319654"/>
                    </a:cubicBezTo>
                    <a:cubicBezTo>
                      <a:pt x="377849" y="3295634"/>
                      <a:pt x="152713" y="3313648"/>
                      <a:pt x="151139" y="3312068"/>
                    </a:cubicBezTo>
                    <a:cubicBezTo>
                      <a:pt x="107057" y="3310804"/>
                      <a:pt x="0" y="3213459"/>
                      <a:pt x="0" y="3213459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0" name="Vrije vorm 29"/>
              <p:cNvSpPr/>
              <p:nvPr/>
            </p:nvSpPr>
            <p:spPr>
              <a:xfrm flipH="1">
                <a:off x="7547042" y="2924569"/>
                <a:ext cx="437223" cy="2017725"/>
              </a:xfrm>
              <a:custGeom>
                <a:avLst/>
                <a:gdLst>
                  <a:gd name="connsiteX0" fmla="*/ 483649 w 1035045"/>
                  <a:gd name="connsiteY0" fmla="*/ 0 h 2304280"/>
                  <a:gd name="connsiteX1" fmla="*/ 513877 w 1035045"/>
                  <a:gd name="connsiteY1" fmla="*/ 438307 h 2304280"/>
                  <a:gd name="connsiteX2" fmla="*/ 959742 w 1035045"/>
                  <a:gd name="connsiteY2" fmla="*/ 551662 h 2304280"/>
                  <a:gd name="connsiteX3" fmla="*/ 1005084 w 1035045"/>
                  <a:gd name="connsiteY3" fmla="*/ 1942155 h 2304280"/>
                  <a:gd name="connsiteX4" fmla="*/ 649904 w 1035045"/>
                  <a:gd name="connsiteY4" fmla="*/ 2297335 h 2304280"/>
                  <a:gd name="connsiteX5" fmla="*/ 491206 w 1035045"/>
                  <a:gd name="connsiteY5" fmla="*/ 2176423 h 2304280"/>
                  <a:gd name="connsiteX6" fmla="*/ 113355 w 1035045"/>
                  <a:gd name="connsiteY6" fmla="*/ 2161309 h 2304280"/>
                  <a:gd name="connsiteX7" fmla="*/ 0 w 1035045"/>
                  <a:gd name="connsiteY7" fmla="*/ 2010168 h 2304280"/>
                  <a:gd name="connsiteX0" fmla="*/ 381182 w 932578"/>
                  <a:gd name="connsiteY0" fmla="*/ 0 h 2304280"/>
                  <a:gd name="connsiteX1" fmla="*/ 411410 w 932578"/>
                  <a:gd name="connsiteY1" fmla="*/ 438307 h 2304280"/>
                  <a:gd name="connsiteX2" fmla="*/ 857275 w 932578"/>
                  <a:gd name="connsiteY2" fmla="*/ 551662 h 2304280"/>
                  <a:gd name="connsiteX3" fmla="*/ 902617 w 932578"/>
                  <a:gd name="connsiteY3" fmla="*/ 1942155 h 2304280"/>
                  <a:gd name="connsiteX4" fmla="*/ 547437 w 932578"/>
                  <a:gd name="connsiteY4" fmla="*/ 2297335 h 2304280"/>
                  <a:gd name="connsiteX5" fmla="*/ 388739 w 932578"/>
                  <a:gd name="connsiteY5" fmla="*/ 2176423 h 2304280"/>
                  <a:gd name="connsiteX6" fmla="*/ 10888 w 932578"/>
                  <a:gd name="connsiteY6" fmla="*/ 2161309 h 2304280"/>
                  <a:gd name="connsiteX7" fmla="*/ 86459 w 932578"/>
                  <a:gd name="connsiteY7" fmla="*/ 1843914 h 2304280"/>
                  <a:gd name="connsiteX0" fmla="*/ 370294 w 921690"/>
                  <a:gd name="connsiteY0" fmla="*/ 0 h 2304280"/>
                  <a:gd name="connsiteX1" fmla="*/ 400522 w 921690"/>
                  <a:gd name="connsiteY1" fmla="*/ 438307 h 2304280"/>
                  <a:gd name="connsiteX2" fmla="*/ 846387 w 921690"/>
                  <a:gd name="connsiteY2" fmla="*/ 551662 h 2304280"/>
                  <a:gd name="connsiteX3" fmla="*/ 891729 w 921690"/>
                  <a:gd name="connsiteY3" fmla="*/ 1942155 h 2304280"/>
                  <a:gd name="connsiteX4" fmla="*/ 536549 w 921690"/>
                  <a:gd name="connsiteY4" fmla="*/ 2297335 h 2304280"/>
                  <a:gd name="connsiteX5" fmla="*/ 377851 w 921690"/>
                  <a:gd name="connsiteY5" fmla="*/ 2176423 h 2304280"/>
                  <a:gd name="connsiteX6" fmla="*/ 0 w 921690"/>
                  <a:gd name="connsiteY6" fmla="*/ 2161309 h 2304280"/>
                  <a:gd name="connsiteX0" fmla="*/ 23882 w 575278"/>
                  <a:gd name="connsiteY0" fmla="*/ 0 h 2304280"/>
                  <a:gd name="connsiteX1" fmla="*/ 54110 w 575278"/>
                  <a:gd name="connsiteY1" fmla="*/ 438307 h 2304280"/>
                  <a:gd name="connsiteX2" fmla="*/ 499975 w 575278"/>
                  <a:gd name="connsiteY2" fmla="*/ 551662 h 2304280"/>
                  <a:gd name="connsiteX3" fmla="*/ 545317 w 575278"/>
                  <a:gd name="connsiteY3" fmla="*/ 1942155 h 2304280"/>
                  <a:gd name="connsiteX4" fmla="*/ 190137 w 575278"/>
                  <a:gd name="connsiteY4" fmla="*/ 2297335 h 2304280"/>
                  <a:gd name="connsiteX5" fmla="*/ 31439 w 575278"/>
                  <a:gd name="connsiteY5" fmla="*/ 2176423 h 2304280"/>
                  <a:gd name="connsiteX0" fmla="*/ 23882 w 575278"/>
                  <a:gd name="connsiteY0" fmla="*/ 0 h 2297335"/>
                  <a:gd name="connsiteX1" fmla="*/ 54110 w 575278"/>
                  <a:gd name="connsiteY1" fmla="*/ 438307 h 2297335"/>
                  <a:gd name="connsiteX2" fmla="*/ 499975 w 575278"/>
                  <a:gd name="connsiteY2" fmla="*/ 551662 h 2297335"/>
                  <a:gd name="connsiteX3" fmla="*/ 545317 w 575278"/>
                  <a:gd name="connsiteY3" fmla="*/ 1942155 h 2297335"/>
                  <a:gd name="connsiteX4" fmla="*/ 190137 w 575278"/>
                  <a:gd name="connsiteY4" fmla="*/ 2297335 h 2297335"/>
                  <a:gd name="connsiteX0" fmla="*/ 23882 w 575278"/>
                  <a:gd name="connsiteY0" fmla="*/ 0 h 1942155"/>
                  <a:gd name="connsiteX1" fmla="*/ 54110 w 575278"/>
                  <a:gd name="connsiteY1" fmla="*/ 438307 h 1942155"/>
                  <a:gd name="connsiteX2" fmla="*/ 499975 w 575278"/>
                  <a:gd name="connsiteY2" fmla="*/ 551662 h 1942155"/>
                  <a:gd name="connsiteX3" fmla="*/ 545317 w 575278"/>
                  <a:gd name="connsiteY3" fmla="*/ 1942155 h 1942155"/>
                  <a:gd name="connsiteX0" fmla="*/ 23882 w 570007"/>
                  <a:gd name="connsiteY0" fmla="*/ 0 h 1972383"/>
                  <a:gd name="connsiteX1" fmla="*/ 54110 w 570007"/>
                  <a:gd name="connsiteY1" fmla="*/ 438307 h 1972383"/>
                  <a:gd name="connsiteX2" fmla="*/ 499975 w 570007"/>
                  <a:gd name="connsiteY2" fmla="*/ 551662 h 1972383"/>
                  <a:gd name="connsiteX3" fmla="*/ 537760 w 570007"/>
                  <a:gd name="connsiteY3" fmla="*/ 1972383 h 1972383"/>
                  <a:gd name="connsiteX0" fmla="*/ 18247 w 545666"/>
                  <a:gd name="connsiteY0" fmla="*/ 0 h 1972383"/>
                  <a:gd name="connsiteX1" fmla="*/ 48475 w 545666"/>
                  <a:gd name="connsiteY1" fmla="*/ 438307 h 1972383"/>
                  <a:gd name="connsiteX2" fmla="*/ 396099 w 545666"/>
                  <a:gd name="connsiteY2" fmla="*/ 551662 h 1972383"/>
                  <a:gd name="connsiteX3" fmla="*/ 532125 w 545666"/>
                  <a:gd name="connsiteY3" fmla="*/ 1972383 h 1972383"/>
                  <a:gd name="connsiteX0" fmla="*/ 18247 w 437223"/>
                  <a:gd name="connsiteY0" fmla="*/ 0 h 2025282"/>
                  <a:gd name="connsiteX1" fmla="*/ 48475 w 437223"/>
                  <a:gd name="connsiteY1" fmla="*/ 438307 h 2025282"/>
                  <a:gd name="connsiteX2" fmla="*/ 396099 w 437223"/>
                  <a:gd name="connsiteY2" fmla="*/ 551662 h 2025282"/>
                  <a:gd name="connsiteX3" fmla="*/ 396098 w 437223"/>
                  <a:gd name="connsiteY3" fmla="*/ 2025282 h 2025282"/>
                  <a:gd name="connsiteX0" fmla="*/ 18247 w 437223"/>
                  <a:gd name="connsiteY0" fmla="*/ 0 h 2025282"/>
                  <a:gd name="connsiteX1" fmla="*/ 48475 w 437223"/>
                  <a:gd name="connsiteY1" fmla="*/ 438307 h 2025282"/>
                  <a:gd name="connsiteX2" fmla="*/ 396099 w 437223"/>
                  <a:gd name="connsiteY2" fmla="*/ 612346 h 2025282"/>
                  <a:gd name="connsiteX3" fmla="*/ 396098 w 437223"/>
                  <a:gd name="connsiteY3" fmla="*/ 2025282 h 202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7223" h="2025282">
                    <a:moveTo>
                      <a:pt x="18247" y="0"/>
                    </a:moveTo>
                    <a:cubicBezTo>
                      <a:pt x="-6314" y="173181"/>
                      <a:pt x="-14500" y="336249"/>
                      <a:pt x="48475" y="438307"/>
                    </a:cubicBezTo>
                    <a:cubicBezTo>
                      <a:pt x="111450" y="540365"/>
                      <a:pt x="338162" y="347850"/>
                      <a:pt x="396099" y="612346"/>
                    </a:cubicBezTo>
                    <a:cubicBezTo>
                      <a:pt x="454036" y="876842"/>
                      <a:pt x="447738" y="1734337"/>
                      <a:pt x="396098" y="2025282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>
                <a:off x="5839244" y="3672631"/>
                <a:ext cx="1829455" cy="3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Absteigende Bahnen</a:t>
                </a:r>
              </a:p>
            </p:txBody>
          </p:sp>
          <p:sp>
            <p:nvSpPr>
              <p:cNvPr id="32" name="Bliksemflits 31"/>
              <p:cNvSpPr/>
              <p:nvPr/>
            </p:nvSpPr>
            <p:spPr>
              <a:xfrm rot="20289650" flipH="1">
                <a:off x="7911711" y="665102"/>
                <a:ext cx="384590" cy="828838"/>
              </a:xfrm>
              <a:prstGeom prst="lightningBol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33" name="Bliksemflits 32"/>
              <p:cNvSpPr/>
              <p:nvPr/>
            </p:nvSpPr>
            <p:spPr>
              <a:xfrm rot="325633" flipH="1">
                <a:off x="8244372" y="769432"/>
                <a:ext cx="384590" cy="828838"/>
              </a:xfrm>
              <a:prstGeom prst="lightningBolt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34" name="Rechte verbindingslijn met pijl 33"/>
              <p:cNvCxnSpPr>
                <a:stCxn id="28" idx="0"/>
              </p:cNvCxnSpPr>
              <p:nvPr/>
            </p:nvCxnSpPr>
            <p:spPr>
              <a:xfrm flipV="1">
                <a:off x="8102544" y="1636546"/>
                <a:ext cx="13701" cy="17381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al 34"/>
              <p:cNvSpPr/>
              <p:nvPr/>
            </p:nvSpPr>
            <p:spPr>
              <a:xfrm>
                <a:off x="7763599" y="2061972"/>
                <a:ext cx="612396" cy="441428"/>
              </a:xfrm>
              <a:prstGeom prst="ellipse">
                <a:avLst/>
              </a:prstGeom>
              <a:solidFill>
                <a:srgbClr val="BB4D56"/>
              </a:solidFill>
              <a:ln>
                <a:solidFill>
                  <a:srgbClr val="BB4D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9" name="Tekstvak 28"/>
              <p:cNvSpPr txBox="1"/>
              <p:nvPr/>
            </p:nvSpPr>
            <p:spPr>
              <a:xfrm>
                <a:off x="8467879" y="3692036"/>
                <a:ext cx="18294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Aufsteigende Bahnen</a:t>
                </a:r>
              </a:p>
            </p:txBody>
          </p:sp>
        </p:grpSp>
        <p:sp>
          <p:nvSpPr>
            <p:cNvPr id="24" name="Bliksemflits 23"/>
            <p:cNvSpPr/>
            <p:nvPr/>
          </p:nvSpPr>
          <p:spPr>
            <a:xfrm rot="18212595" flipH="1">
              <a:off x="3509077" y="3519013"/>
              <a:ext cx="384590" cy="828838"/>
            </a:xfrm>
            <a:prstGeom prst="lightningBol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676" y="233150"/>
            <a:ext cx="10515600" cy="1325563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nl-BE" sz="2400" b="1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CHRONISCHER</a:t>
            </a:r>
            <a:r>
              <a:rPr lang="nl-BE" sz="2400" b="1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  <a:ea typeface="+mn-ea"/>
                <a:cs typeface="+mn-cs"/>
              </a:rPr>
              <a:t> SCHMERZ</a:t>
            </a:r>
            <a:br>
              <a:rPr lang="en-US" altLang="nl-BE" sz="2400" ker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nl-BE"/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 rot="13560790">
            <a:off x="2090112" y="4960517"/>
            <a:ext cx="360829" cy="80153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nl-BE" sz="4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2388093">
            <a:off x="6526701" y="4355104"/>
            <a:ext cx="398814" cy="80153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nl-BE" sz="4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 rot="10800000">
            <a:off x="7729339" y="4199100"/>
            <a:ext cx="398814" cy="80153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nl-BE" sz="4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5228157" y="3027275"/>
            <a:ext cx="398814" cy="80153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nl-BE" sz="4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3" name="AutoShape 24">
            <a:extLst>
              <a:ext uri="{FF2B5EF4-FFF2-40B4-BE49-F238E27FC236}">
                <a16:creationId xmlns:a16="http://schemas.microsoft.com/office/drawing/2014/main" id="{8422DAB3-14D7-48F0-A081-D326666A3275}"/>
              </a:ext>
            </a:extLst>
          </p:cNvPr>
          <p:cNvSpPr>
            <a:spLocks noChangeArrowheads="1"/>
          </p:cNvSpPr>
          <p:nvPr/>
        </p:nvSpPr>
        <p:spPr bwMode="auto">
          <a:xfrm rot="18818644">
            <a:off x="5970086" y="916063"/>
            <a:ext cx="398814" cy="80153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endParaRPr lang="en-US" altLang="nl-BE" sz="44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36" name="Gelijkbenige driehoek 35"/>
          <p:cNvSpPr/>
          <p:nvPr/>
        </p:nvSpPr>
        <p:spPr>
          <a:xfrm rot="420000">
            <a:off x="6875418" y="1771016"/>
            <a:ext cx="120299" cy="17743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Gelijkbenige driehoek 36"/>
          <p:cNvSpPr/>
          <p:nvPr/>
        </p:nvSpPr>
        <p:spPr>
          <a:xfrm rot="10380000">
            <a:off x="6352170" y="5121642"/>
            <a:ext cx="120299" cy="17743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Pijl-omhoog 38"/>
          <p:cNvSpPr/>
          <p:nvPr/>
        </p:nvSpPr>
        <p:spPr bwMode="auto">
          <a:xfrm rot="15419227" flipV="1">
            <a:off x="8426908" y="4005237"/>
            <a:ext cx="154490" cy="2187214"/>
          </a:xfrm>
          <a:prstGeom prst="upArrow">
            <a:avLst/>
          </a:prstGeom>
          <a:solidFill>
            <a:srgbClr val="F9C9B8"/>
          </a:solidFill>
          <a:ln w="9525" cap="flat" cmpd="sng" algn="ctr">
            <a:solidFill>
              <a:srgbClr val="BB4D5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BE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kstvak 30">
            <a:extLst>
              <a:ext uri="{FF2B5EF4-FFF2-40B4-BE49-F238E27FC236}">
                <a16:creationId xmlns:a16="http://schemas.microsoft.com/office/drawing/2014/main" id="{1C6B868A-68D0-6C4E-3DC1-7AD2998844BD}"/>
              </a:ext>
            </a:extLst>
          </p:cNvPr>
          <p:cNvSpPr txBox="1"/>
          <p:nvPr/>
        </p:nvSpPr>
        <p:spPr>
          <a:xfrm>
            <a:off x="8566587" y="3108686"/>
            <a:ext cx="6644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>
                <a:latin typeface="Cambria" panose="02040503050406030204" pitchFamily="18" charset="0"/>
              </a:rPr>
              <a:t>Gehirn</a:t>
            </a:r>
            <a:endParaRPr lang="nl-BE" sz="1400">
              <a:latin typeface="Cambria" panose="02040503050406030204" pitchFamily="18" charset="0"/>
            </a:endParaRPr>
          </a:p>
        </p:txBody>
      </p:sp>
      <p:sp>
        <p:nvSpPr>
          <p:cNvPr id="48" name="Tekstvak 30">
            <a:extLst>
              <a:ext uri="{FF2B5EF4-FFF2-40B4-BE49-F238E27FC236}">
                <a16:creationId xmlns:a16="http://schemas.microsoft.com/office/drawing/2014/main" id="{50A5D5DB-F916-4788-F731-06B5FD069E1B}"/>
              </a:ext>
            </a:extLst>
          </p:cNvPr>
          <p:cNvSpPr txBox="1"/>
          <p:nvPr/>
        </p:nvSpPr>
        <p:spPr>
          <a:xfrm>
            <a:off x="8318352" y="3495322"/>
            <a:ext cx="9553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>
                <a:latin typeface="Cambria" panose="02040503050406030204" pitchFamily="18" charset="0"/>
              </a:rPr>
              <a:t>Rückenmark</a:t>
            </a:r>
            <a:endParaRPr lang="nl-BE" sz="1400">
              <a:latin typeface="Cambria" panose="02040503050406030204" pitchFamily="18" charset="0"/>
            </a:endParaRPr>
          </a:p>
        </p:txBody>
      </p:sp>
      <p:sp>
        <p:nvSpPr>
          <p:cNvPr id="49" name="Tekstvak 30">
            <a:extLst>
              <a:ext uri="{FF2B5EF4-FFF2-40B4-BE49-F238E27FC236}">
                <a16:creationId xmlns:a16="http://schemas.microsoft.com/office/drawing/2014/main" id="{813673BA-6EC1-5618-E239-FB324CF8C265}"/>
              </a:ext>
            </a:extLst>
          </p:cNvPr>
          <p:cNvSpPr txBox="1"/>
          <p:nvPr/>
        </p:nvSpPr>
        <p:spPr>
          <a:xfrm>
            <a:off x="6249927" y="5821926"/>
            <a:ext cx="9553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>
                <a:latin typeface="Cambria" panose="02040503050406030204" pitchFamily="18" charset="0"/>
              </a:rPr>
              <a:t>Rückenmark</a:t>
            </a:r>
            <a:endParaRPr lang="nl-BE" sz="1400">
              <a:latin typeface="Cambria" panose="02040503050406030204" pitchFamily="18" charset="0"/>
            </a:endParaRPr>
          </a:p>
        </p:txBody>
      </p:sp>
      <p:sp>
        <p:nvSpPr>
          <p:cNvPr id="50" name="Tekstvak 30">
            <a:extLst>
              <a:ext uri="{FF2B5EF4-FFF2-40B4-BE49-F238E27FC236}">
                <a16:creationId xmlns:a16="http://schemas.microsoft.com/office/drawing/2014/main" id="{866AE2C4-3688-2D24-BE1B-B6CED305C06A}"/>
              </a:ext>
            </a:extLst>
          </p:cNvPr>
          <p:cNvSpPr txBox="1"/>
          <p:nvPr/>
        </p:nvSpPr>
        <p:spPr>
          <a:xfrm>
            <a:off x="1701265" y="4459254"/>
            <a:ext cx="9553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1100">
                <a:latin typeface="Cambria" panose="02040503050406030204" pitchFamily="18" charset="0"/>
              </a:rPr>
              <a:t>Verletzung</a:t>
            </a:r>
            <a:endParaRPr lang="nl-BE" sz="14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Warum Sie?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eaLnBrk="1" hangingPunct="1">
              <a:buNone/>
            </a:pP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Abhängig von: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Grad des ursprünglichen Schadens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Genetik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e-D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Art und Weise des Umgangs mit Beschwerden</a:t>
            </a:r>
          </a:p>
          <a:p>
            <a:pPr marL="457200" lvl="1" indent="0" eaLnBrk="1" hangingPunct="1">
              <a:buNone/>
            </a:pPr>
            <a:endParaRPr lang="nl-BE" sz="2400" kern="120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457200" lvl="1" indent="0" eaLnBrk="1" hangingPunct="1">
              <a:buNone/>
            </a:pPr>
            <a:r>
              <a:rPr lang="de-DE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		DEN UMGANG KÖNNEN SIE SELBST BEEINFLUSSEN!</a:t>
            </a:r>
            <a:endParaRPr lang="nl-BE" sz="320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83676" y="23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nl-B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nl-BE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61149" y="4796521"/>
            <a:ext cx="4877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7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Wie kann ich das anwenden?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Versuchen Sie sich weniger Sorgen zu machen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Versuchen Sie sich abzulenken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Versuchen Sie sich zu bewegen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Negative Gedanken und Stress vermeiden</a:t>
            </a:r>
            <a:endParaRPr lang="nl-BE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79004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9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333376"/>
            <a:ext cx="6048375" cy="6048375"/>
          </a:xfrm>
        </p:spPr>
      </p:pic>
      <p:sp>
        <p:nvSpPr>
          <p:cNvPr id="63491" name="Tekstvak 7"/>
          <p:cNvSpPr txBox="1">
            <a:spLocks noChangeArrowheads="1"/>
          </p:cNvSpPr>
          <p:nvPr/>
        </p:nvSpPr>
        <p:spPr bwMode="auto">
          <a:xfrm>
            <a:off x="4431920" y="2505670"/>
            <a:ext cx="318528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BE" altLang="nl-BE" sz="5400" b="1">
                <a:solidFill>
                  <a:srgbClr val="C00000"/>
                </a:solidFill>
                <a:latin typeface="Cambria" panose="02040503050406030204" pitchFamily="18" charset="0"/>
                <a:ea typeface="Arial Unicode MS" pitchFamily="34" charset="-128"/>
              </a:rPr>
              <a:t>Schmerz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30E551-5867-3D36-9857-BD1D7B243A81}"/>
              </a:ext>
            </a:extLst>
          </p:cNvPr>
          <p:cNvSpPr txBox="1"/>
          <p:nvPr/>
        </p:nvSpPr>
        <p:spPr>
          <a:xfrm>
            <a:off x="5101701" y="5327852"/>
            <a:ext cx="1988598" cy="769441"/>
          </a:xfrm>
          <a:prstGeom prst="rect">
            <a:avLst/>
          </a:prstGeom>
          <a:solidFill>
            <a:srgbClr val="BEA47F"/>
          </a:solidFill>
        </p:spPr>
        <p:txBody>
          <a:bodyPr wrap="square" rtlCol="0">
            <a:spAutoFit/>
          </a:bodyPr>
          <a:lstStyle/>
          <a:p>
            <a:r>
              <a:rPr lang="de-CH" sz="4400"/>
              <a:t>Ohren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1582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TO DO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eaLnBrk="1" hangingPunct="1">
              <a:buNone/>
            </a:pP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Nicht alles </a:t>
            </a:r>
            <a:r>
              <a:rPr kumimoji="0" lang="nl-BE" sz="40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auf</a:t>
            </a: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nl-BE" sz="40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einmal</a:t>
            </a: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wieder beginnen</a:t>
            </a:r>
            <a:r>
              <a:rPr kumimoji="0" lang="nl-BE" sz="4000" b="0" i="0" u="none" strike="noStrike" kern="1200" cap="none" spc="0" normalizeH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!</a:t>
            </a:r>
          </a:p>
          <a:p>
            <a:pPr marL="609600" lvl="0" indent="-609600" eaLnBrk="1" hangingPunct="1">
              <a:buNone/>
            </a:pPr>
            <a:endParaRPr kumimoji="0" lang="nl-BE" sz="40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Die </a:t>
            </a:r>
            <a:r>
              <a:rPr lang="nl-BE" sz="4000" kern="120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Informationsbroschüre</a:t>
            </a: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nl-BE" sz="4000" kern="120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zuhause</a:t>
            </a: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nl-BE" sz="4000" kern="1200" err="1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lesen</a:t>
            </a:r>
            <a:endParaRPr kumimoji="0" lang="nl-BE" sz="40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e-DE" sz="4000" kern="1200" noProof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Fragen oder Unklarheiten notieren und beim nächsten Mal nachfragen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Online </a:t>
            </a: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M</a:t>
            </a:r>
            <a:r>
              <a:rPr kumimoji="0" lang="nl-BE" sz="4000" b="0" i="0" u="none" strike="noStrike" kern="1200" cap="none" spc="0" normalizeH="0" baseline="0" noProof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</a:rPr>
              <a:t>odul</a:t>
            </a:r>
            <a:endParaRPr kumimoji="0" lang="nl-BE" sz="40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486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 b="1">
              <a:solidFill>
                <a:srgbClr val="C00000"/>
              </a:solidFill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Link wird per Mail weitergeleitet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nl-BE" sz="4000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Präsentation und Fragebogen</a:t>
            </a:r>
          </a:p>
          <a:p>
            <a:pPr marL="457200" lvl="1" indent="0" eaLnBrk="1" hangingPunct="1">
              <a:buNone/>
            </a:pPr>
            <a:endParaRPr lang="nl-BE" sz="4000" kern="1200">
              <a:solidFill>
                <a:srgbClr val="5B9BD5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nl-BE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6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/>
          <p:cNvGrpSpPr/>
          <p:nvPr/>
        </p:nvGrpSpPr>
        <p:grpSpPr>
          <a:xfrm>
            <a:off x="1190918" y="394026"/>
            <a:ext cx="9144000" cy="6102950"/>
            <a:chOff x="1190918" y="394026"/>
            <a:chExt cx="9144000" cy="6102950"/>
          </a:xfrm>
        </p:grpSpPr>
        <p:grpSp>
          <p:nvGrpSpPr>
            <p:cNvPr id="17" name="Groep 16"/>
            <p:cNvGrpSpPr/>
            <p:nvPr/>
          </p:nvGrpSpPr>
          <p:grpSpPr>
            <a:xfrm>
              <a:off x="1190918" y="394026"/>
              <a:ext cx="9144000" cy="6102950"/>
              <a:chOff x="1190918" y="394026"/>
              <a:chExt cx="9144000" cy="6102950"/>
            </a:xfrm>
          </p:grpSpPr>
          <p:grpSp>
            <p:nvGrpSpPr>
              <p:cNvPr id="8" name="Groep 7"/>
              <p:cNvGrpSpPr/>
              <p:nvPr/>
            </p:nvGrpSpPr>
            <p:grpSpPr>
              <a:xfrm>
                <a:off x="1190918" y="623871"/>
                <a:ext cx="9144000" cy="5873105"/>
                <a:chOff x="1244184" y="517339"/>
                <a:chExt cx="9144000" cy="5873105"/>
              </a:xfrm>
            </p:grpSpPr>
            <p:grpSp>
              <p:nvGrpSpPr>
                <p:cNvPr id="2" name="Groeperen 2"/>
                <p:cNvGrpSpPr>
                  <a:grpSpLocks/>
                </p:cNvGrpSpPr>
                <p:nvPr/>
              </p:nvGrpSpPr>
              <p:grpSpPr bwMode="auto">
                <a:xfrm>
                  <a:off x="1244184" y="517339"/>
                  <a:ext cx="9144000" cy="5873105"/>
                  <a:chOff x="0" y="200363"/>
                  <a:chExt cx="9144000" cy="5872269"/>
                </a:xfrm>
              </p:grpSpPr>
              <p:sp>
                <p:nvSpPr>
                  <p:cNvPr id="3" name="Rechthoek 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0363"/>
                    <a:ext cx="9144000" cy="56166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nl-BE" altLang="nl-BE" sz="4400">
                      <a:solidFill>
                        <a:schemeClr val="tx2"/>
                      </a:solidFill>
                      <a:latin typeface="Arial Unicode MS" pitchFamily="34" charset="-128"/>
                    </a:endParaRPr>
                  </a:p>
                </p:txBody>
              </p:sp>
              <p:sp>
                <p:nvSpPr>
                  <p:cNvPr id="4" name="Vrije vorm 3">
                    <a:extLst>
                      <a:ext uri="{FF2B5EF4-FFF2-40B4-BE49-F238E27FC236}">
                        <a16:creationId xmlns:a16="http://schemas.microsoft.com/office/drawing/2014/main" id="{AE7424EA-C8D5-49BB-ABA9-462639648310}"/>
                      </a:ext>
                    </a:extLst>
                  </p:cNvPr>
                  <p:cNvSpPr/>
                  <p:nvPr/>
                </p:nvSpPr>
                <p:spPr>
                  <a:xfrm>
                    <a:off x="3741738" y="2384452"/>
                    <a:ext cx="1835150" cy="1836477"/>
                  </a:xfrm>
                  <a:custGeom>
                    <a:avLst/>
                    <a:gdLst>
                      <a:gd name="connsiteX0" fmla="*/ 0 w 1661235"/>
                      <a:gd name="connsiteY0" fmla="*/ 830618 h 1661235"/>
                      <a:gd name="connsiteX1" fmla="*/ 830618 w 1661235"/>
                      <a:gd name="connsiteY1" fmla="*/ 0 h 1661235"/>
                      <a:gd name="connsiteX2" fmla="*/ 1661236 w 1661235"/>
                      <a:gd name="connsiteY2" fmla="*/ 830618 h 1661235"/>
                      <a:gd name="connsiteX3" fmla="*/ 830618 w 1661235"/>
                      <a:gd name="connsiteY3" fmla="*/ 1661236 h 1661235"/>
                      <a:gd name="connsiteX4" fmla="*/ 0 w 1661235"/>
                      <a:gd name="connsiteY4" fmla="*/ 830618 h 166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1235" h="1661235">
                        <a:moveTo>
                          <a:pt x="0" y="830618"/>
                        </a:moveTo>
                        <a:cubicBezTo>
                          <a:pt x="0" y="371880"/>
                          <a:pt x="371880" y="0"/>
                          <a:pt x="830618" y="0"/>
                        </a:cubicBezTo>
                        <a:cubicBezTo>
                          <a:pt x="1289356" y="0"/>
                          <a:pt x="1661236" y="371880"/>
                          <a:pt x="1661236" y="830618"/>
                        </a:cubicBezTo>
                        <a:cubicBezTo>
                          <a:pt x="1661236" y="1289356"/>
                          <a:pt x="1289356" y="1661236"/>
                          <a:pt x="830618" y="1661236"/>
                        </a:cubicBezTo>
                        <a:cubicBezTo>
                          <a:pt x="371880" y="1661236"/>
                          <a:pt x="0" y="1289356"/>
                          <a:pt x="0" y="830618"/>
                        </a:cubicBezTo>
                        <a:close/>
                      </a:path>
                    </a:pathLst>
                  </a:custGeom>
                  <a:ln w="38100"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68682" tIns="268682" rIns="268682" bIns="268682" anchor="ctr"/>
                  <a:lstStyle>
                    <a:lvl1pPr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1pPr>
                    <a:lvl2pPr marL="742950" indent="-28575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2pPr>
                    <a:lvl3pPr marL="11430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3pPr>
                    <a:lvl4pPr marL="16002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4pPr>
                    <a:lvl5pPr marL="20574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nl-BE" altLang="nl-BE" sz="2000" b="1">
                        <a:solidFill>
                          <a:srgbClr val="C00000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rPr>
                      <a:t>SCHMERZ</a:t>
                    </a:r>
                    <a:endParaRPr lang="nl-NL" altLang="nl-BE" sz="2000" b="1">
                      <a:solidFill>
                        <a:srgbClr val="C00000"/>
                      </a:solidFill>
                      <a:latin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Vrije vorm 4">
                    <a:extLst>
                      <a:ext uri="{FF2B5EF4-FFF2-40B4-BE49-F238E27FC236}">
                        <a16:creationId xmlns:a16="http://schemas.microsoft.com/office/drawing/2014/main" id="{F48E8DA6-EB0B-4AC3-B5A1-16E7DCD8BB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402967" y="2109254"/>
                    <a:ext cx="503166" cy="31750"/>
                  </a:xfrm>
                  <a:custGeom>
                    <a:avLst/>
                    <a:gdLst>
                      <a:gd name="connsiteX0" fmla="*/ 0 w 502547"/>
                      <a:gd name="connsiteY0" fmla="*/ 16350 h 32701"/>
                      <a:gd name="connsiteX1" fmla="*/ 502547 w 502547"/>
                      <a:gd name="connsiteY1" fmla="*/ 16350 h 32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2547" h="32701">
                        <a:moveTo>
                          <a:pt x="0" y="16350"/>
                        </a:moveTo>
                        <a:lnTo>
                          <a:pt x="502547" y="16350"/>
                        </a:ln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1409" tIns="3787" rIns="251411" bIns="3787" spcCol="1270" anchor="ctr"/>
                  <a:lstStyle/>
                  <a:p>
                    <a:pPr algn="ctr" defTabSz="222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nl-NL" sz="500"/>
                  </a:p>
                </p:txBody>
              </p:sp>
              <p:sp>
                <p:nvSpPr>
                  <p:cNvPr id="7" name="Vrije vorm 6">
                    <a:extLst>
                      <a:ext uri="{FF2B5EF4-FFF2-40B4-BE49-F238E27FC236}">
                        <a16:creationId xmlns:a16="http://schemas.microsoft.com/office/drawing/2014/main" id="{8057068F-D11F-450A-9EDA-0611063BFC24}"/>
                      </a:ext>
                    </a:extLst>
                  </p:cNvPr>
                  <p:cNvSpPr/>
                  <p:nvPr/>
                </p:nvSpPr>
                <p:spPr>
                  <a:xfrm rot="20520000">
                    <a:off x="5502275" y="2828889"/>
                    <a:ext cx="503238" cy="33333"/>
                  </a:xfrm>
                  <a:custGeom>
                    <a:avLst/>
                    <a:gdLst>
                      <a:gd name="connsiteX0" fmla="*/ 0 w 502547"/>
                      <a:gd name="connsiteY0" fmla="*/ 16350 h 32701"/>
                      <a:gd name="connsiteX1" fmla="*/ 502547 w 502547"/>
                      <a:gd name="connsiteY1" fmla="*/ 16350 h 32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2547" h="32701">
                        <a:moveTo>
                          <a:pt x="0" y="16350"/>
                        </a:moveTo>
                        <a:lnTo>
                          <a:pt x="502547" y="16350"/>
                        </a:ln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1409" tIns="3787" rIns="251410" bIns="3786" spcCol="1270" anchor="ctr"/>
                  <a:lstStyle/>
                  <a:p>
                    <a:pPr algn="ctr" defTabSz="222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nl-NL" sz="500"/>
                  </a:p>
                </p:txBody>
              </p:sp>
              <p:sp>
                <p:nvSpPr>
                  <p:cNvPr id="9" name="Vrije vorm 8">
                    <a:extLst>
                      <a:ext uri="{FF2B5EF4-FFF2-40B4-BE49-F238E27FC236}">
                        <a16:creationId xmlns:a16="http://schemas.microsoft.com/office/drawing/2014/main" id="{0E9E8CB2-A464-4DE7-B684-C7D0B4B7BF82}"/>
                      </a:ext>
                    </a:extLst>
                  </p:cNvPr>
                  <p:cNvSpPr/>
                  <p:nvPr/>
                </p:nvSpPr>
                <p:spPr>
                  <a:xfrm rot="3240000">
                    <a:off x="5189574" y="4179657"/>
                    <a:ext cx="503165" cy="33337"/>
                  </a:xfrm>
                  <a:custGeom>
                    <a:avLst/>
                    <a:gdLst>
                      <a:gd name="connsiteX0" fmla="*/ 0 w 502547"/>
                      <a:gd name="connsiteY0" fmla="*/ 16350 h 32701"/>
                      <a:gd name="connsiteX1" fmla="*/ 502547 w 502547"/>
                      <a:gd name="connsiteY1" fmla="*/ 16350 h 32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2547" h="32701">
                        <a:moveTo>
                          <a:pt x="0" y="16350"/>
                        </a:moveTo>
                        <a:lnTo>
                          <a:pt x="502547" y="16350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1410" tIns="3786" rIns="251409" bIns="3787" spcCol="1270" anchor="ctr"/>
                  <a:lstStyle/>
                  <a:p>
                    <a:pPr algn="ctr" defTabSz="222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nl-NL" sz="500"/>
                  </a:p>
                </p:txBody>
              </p:sp>
              <p:sp>
                <p:nvSpPr>
                  <p:cNvPr id="10" name="Vrije vorm 9">
                    <a:extLst>
                      <a:ext uri="{FF2B5EF4-FFF2-40B4-BE49-F238E27FC236}">
                        <a16:creationId xmlns:a16="http://schemas.microsoft.com/office/drawing/2014/main" id="{9A979F42-A348-4483-8575-7A55D911614B}"/>
                      </a:ext>
                    </a:extLst>
                  </p:cNvPr>
                  <p:cNvSpPr/>
                  <p:nvPr/>
                </p:nvSpPr>
                <p:spPr>
                  <a:xfrm>
                    <a:off x="5291432" y="4133824"/>
                    <a:ext cx="1939083" cy="1938808"/>
                  </a:xfrm>
                  <a:custGeom>
                    <a:avLst/>
                    <a:gdLst>
                      <a:gd name="connsiteX0" fmla="*/ 0 w 1661235"/>
                      <a:gd name="connsiteY0" fmla="*/ 830618 h 1661235"/>
                      <a:gd name="connsiteX1" fmla="*/ 830618 w 1661235"/>
                      <a:gd name="connsiteY1" fmla="*/ 0 h 1661235"/>
                      <a:gd name="connsiteX2" fmla="*/ 1661236 w 1661235"/>
                      <a:gd name="connsiteY2" fmla="*/ 830618 h 1661235"/>
                      <a:gd name="connsiteX3" fmla="*/ 830618 w 1661235"/>
                      <a:gd name="connsiteY3" fmla="*/ 1661236 h 1661235"/>
                      <a:gd name="connsiteX4" fmla="*/ 0 w 1661235"/>
                      <a:gd name="connsiteY4" fmla="*/ 830618 h 166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1235" h="1661235">
                        <a:moveTo>
                          <a:pt x="0" y="830618"/>
                        </a:moveTo>
                        <a:cubicBezTo>
                          <a:pt x="0" y="371880"/>
                          <a:pt x="371880" y="0"/>
                          <a:pt x="830618" y="0"/>
                        </a:cubicBezTo>
                        <a:cubicBezTo>
                          <a:pt x="1289356" y="0"/>
                          <a:pt x="1661236" y="371880"/>
                          <a:pt x="1661236" y="830618"/>
                        </a:cubicBezTo>
                        <a:cubicBezTo>
                          <a:pt x="1661236" y="1289356"/>
                          <a:pt x="1289356" y="1661236"/>
                          <a:pt x="830618" y="1661236"/>
                        </a:cubicBezTo>
                        <a:cubicBezTo>
                          <a:pt x="371880" y="1661236"/>
                          <a:pt x="0" y="1289356"/>
                          <a:pt x="0" y="83061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3810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3442" tIns="253442" rIns="253442" bIns="253442" spcCol="1270" anchor="ctr"/>
                  <a:lstStyle/>
                  <a:p>
                    <a:pPr algn="ctr" eaLnBrk="1" hangingPunct="1">
                      <a:defRPr/>
                    </a:pPr>
                    <a:endParaRPr lang="nl-BE" altLang="nl-BE" sz="1600">
                      <a:ln/>
                      <a:latin typeface="Arial Unicode MS" pitchFamily="34" charset="-128"/>
                      <a:ea typeface="Arial Unicode MS" pitchFamily="34" charset="-128"/>
                    </a:endParaRPr>
                  </a:p>
                </p:txBody>
              </p:sp>
              <p:sp>
                <p:nvSpPr>
                  <p:cNvPr id="11" name="Vrije vorm 10">
                    <a:extLst>
                      <a:ext uri="{FF2B5EF4-FFF2-40B4-BE49-F238E27FC236}">
                        <a16:creationId xmlns:a16="http://schemas.microsoft.com/office/drawing/2014/main" id="{68BF4096-21A7-4B19-ADEE-F14350978A1B}"/>
                      </a:ext>
                    </a:extLst>
                  </p:cNvPr>
                  <p:cNvSpPr/>
                  <p:nvPr/>
                </p:nvSpPr>
                <p:spPr>
                  <a:xfrm rot="18360000">
                    <a:off x="3660017" y="4164578"/>
                    <a:ext cx="503165" cy="31750"/>
                  </a:xfrm>
                  <a:custGeom>
                    <a:avLst/>
                    <a:gdLst>
                      <a:gd name="connsiteX0" fmla="*/ 0 w 502547"/>
                      <a:gd name="connsiteY0" fmla="*/ 16350 h 32701"/>
                      <a:gd name="connsiteX1" fmla="*/ 502547 w 502547"/>
                      <a:gd name="connsiteY1" fmla="*/ 16350 h 32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2547" h="32701">
                        <a:moveTo>
                          <a:pt x="502547" y="16351"/>
                        </a:moveTo>
                        <a:lnTo>
                          <a:pt x="0" y="16351"/>
                        </a:ln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1409" tIns="3787" rIns="251411" bIns="3787" spcCol="1270" anchor="ctr"/>
                  <a:lstStyle/>
                  <a:p>
                    <a:pPr algn="ctr" defTabSz="222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nl-NL" sz="500"/>
                  </a:p>
                </p:txBody>
              </p:sp>
              <p:sp>
                <p:nvSpPr>
                  <p:cNvPr id="12" name="Vrije vorm 11">
                    <a:extLst>
                      <a:ext uri="{FF2B5EF4-FFF2-40B4-BE49-F238E27FC236}">
                        <a16:creationId xmlns:a16="http://schemas.microsoft.com/office/drawing/2014/main" id="{0890040E-2656-4D5F-84B1-D5C4199A7A8F}"/>
                      </a:ext>
                    </a:extLst>
                  </p:cNvPr>
                  <p:cNvSpPr/>
                  <p:nvPr/>
                </p:nvSpPr>
                <p:spPr>
                  <a:xfrm>
                    <a:off x="2237689" y="4121126"/>
                    <a:ext cx="1900834" cy="1900563"/>
                  </a:xfrm>
                  <a:custGeom>
                    <a:avLst/>
                    <a:gdLst>
                      <a:gd name="connsiteX0" fmla="*/ 0 w 1661235"/>
                      <a:gd name="connsiteY0" fmla="*/ 830618 h 1661235"/>
                      <a:gd name="connsiteX1" fmla="*/ 830618 w 1661235"/>
                      <a:gd name="connsiteY1" fmla="*/ 0 h 1661235"/>
                      <a:gd name="connsiteX2" fmla="*/ 1661236 w 1661235"/>
                      <a:gd name="connsiteY2" fmla="*/ 830618 h 1661235"/>
                      <a:gd name="connsiteX3" fmla="*/ 830618 w 1661235"/>
                      <a:gd name="connsiteY3" fmla="*/ 1661236 h 1661235"/>
                      <a:gd name="connsiteX4" fmla="*/ 0 w 1661235"/>
                      <a:gd name="connsiteY4" fmla="*/ 830618 h 166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1235" h="1661235">
                        <a:moveTo>
                          <a:pt x="0" y="830618"/>
                        </a:moveTo>
                        <a:cubicBezTo>
                          <a:pt x="0" y="371880"/>
                          <a:pt x="371880" y="0"/>
                          <a:pt x="830618" y="0"/>
                        </a:cubicBezTo>
                        <a:cubicBezTo>
                          <a:pt x="1289356" y="0"/>
                          <a:pt x="1661236" y="371880"/>
                          <a:pt x="1661236" y="830618"/>
                        </a:cubicBezTo>
                        <a:cubicBezTo>
                          <a:pt x="1661236" y="1289356"/>
                          <a:pt x="1289356" y="1661236"/>
                          <a:pt x="830618" y="1661236"/>
                        </a:cubicBezTo>
                        <a:cubicBezTo>
                          <a:pt x="371880" y="1661236"/>
                          <a:pt x="0" y="1289356"/>
                          <a:pt x="0" y="83061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8522" tIns="258522" rIns="258522" bIns="258522" anchor="ctr"/>
                  <a:lstStyle>
                    <a:lvl1pPr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1pPr>
                    <a:lvl2pPr marL="742950" indent="-28575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2pPr>
                    <a:lvl3pPr marL="11430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3pPr>
                    <a:lvl4pPr marL="16002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4pPr>
                    <a:lvl5pPr marL="20574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nl-NL" altLang="nl-BE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rPr>
                      <a:t>WIE?</a:t>
                    </a:r>
                  </a:p>
                </p:txBody>
              </p:sp>
              <p:sp>
                <p:nvSpPr>
                  <p:cNvPr id="13" name="Vrije vorm 12">
                    <a:extLst>
                      <a:ext uri="{FF2B5EF4-FFF2-40B4-BE49-F238E27FC236}">
                        <a16:creationId xmlns:a16="http://schemas.microsoft.com/office/drawing/2014/main" id="{F8878A19-2214-46D7-8E9E-421FAB0C1531}"/>
                      </a:ext>
                    </a:extLst>
                  </p:cNvPr>
                  <p:cNvSpPr/>
                  <p:nvPr/>
                </p:nvSpPr>
                <p:spPr>
                  <a:xfrm rot="22680000">
                    <a:off x="3292475" y="2865397"/>
                    <a:ext cx="501650" cy="31745"/>
                  </a:xfrm>
                  <a:custGeom>
                    <a:avLst/>
                    <a:gdLst>
                      <a:gd name="connsiteX0" fmla="*/ 0 w 502547"/>
                      <a:gd name="connsiteY0" fmla="*/ 16350 h 32701"/>
                      <a:gd name="connsiteX1" fmla="*/ 502547 w 502547"/>
                      <a:gd name="connsiteY1" fmla="*/ 16350 h 32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2547" h="32701">
                        <a:moveTo>
                          <a:pt x="502547" y="16351"/>
                        </a:moveTo>
                        <a:lnTo>
                          <a:pt x="0" y="16351"/>
                        </a:ln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1410" tIns="3788" rIns="251410" bIns="3786" spcCol="1270" anchor="ctr"/>
                  <a:lstStyle/>
                  <a:p>
                    <a:pPr algn="ctr" defTabSz="222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nl-NL" sz="500"/>
                  </a:p>
                </p:txBody>
              </p:sp>
              <p:sp>
                <p:nvSpPr>
                  <p:cNvPr id="14" name="Vrije vorm 13">
                    <a:extLst>
                      <a:ext uri="{FF2B5EF4-FFF2-40B4-BE49-F238E27FC236}">
                        <a16:creationId xmlns:a16="http://schemas.microsoft.com/office/drawing/2014/main" id="{761F3099-7711-42B9-BF27-910BD096ED9C}"/>
                      </a:ext>
                    </a:extLst>
                  </p:cNvPr>
                  <p:cNvSpPr/>
                  <p:nvPr/>
                </p:nvSpPr>
                <p:spPr>
                  <a:xfrm>
                    <a:off x="1511172" y="1529489"/>
                    <a:ext cx="1877239" cy="1876972"/>
                  </a:xfrm>
                  <a:custGeom>
                    <a:avLst/>
                    <a:gdLst>
                      <a:gd name="connsiteX0" fmla="*/ 0 w 1661235"/>
                      <a:gd name="connsiteY0" fmla="*/ 830618 h 1661235"/>
                      <a:gd name="connsiteX1" fmla="*/ 830618 w 1661235"/>
                      <a:gd name="connsiteY1" fmla="*/ 0 h 1661235"/>
                      <a:gd name="connsiteX2" fmla="*/ 1661236 w 1661235"/>
                      <a:gd name="connsiteY2" fmla="*/ 830618 h 1661235"/>
                      <a:gd name="connsiteX3" fmla="*/ 830618 w 1661235"/>
                      <a:gd name="connsiteY3" fmla="*/ 1661236 h 1661235"/>
                      <a:gd name="connsiteX4" fmla="*/ 0 w 1661235"/>
                      <a:gd name="connsiteY4" fmla="*/ 830618 h 1661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61235" h="1661235">
                        <a:moveTo>
                          <a:pt x="0" y="830618"/>
                        </a:moveTo>
                        <a:cubicBezTo>
                          <a:pt x="0" y="371880"/>
                          <a:pt x="371880" y="0"/>
                          <a:pt x="830618" y="0"/>
                        </a:cubicBezTo>
                        <a:cubicBezTo>
                          <a:pt x="1289356" y="0"/>
                          <a:pt x="1661236" y="371880"/>
                          <a:pt x="1661236" y="830618"/>
                        </a:cubicBezTo>
                        <a:cubicBezTo>
                          <a:pt x="1661236" y="1289356"/>
                          <a:pt x="1289356" y="1661236"/>
                          <a:pt x="830618" y="1661236"/>
                        </a:cubicBezTo>
                        <a:cubicBezTo>
                          <a:pt x="371880" y="1661236"/>
                          <a:pt x="0" y="1289356"/>
                          <a:pt x="0" y="83061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258522" tIns="258522" rIns="258522" bIns="258522" anchor="ctr"/>
                  <a:lstStyle>
                    <a:lvl1pPr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1pPr>
                    <a:lvl2pPr marL="742950" indent="-28575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2pPr>
                    <a:lvl3pPr marL="11430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3pPr>
                    <a:lvl4pPr marL="16002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4pPr>
                    <a:lvl5pPr marL="2057400" indent="-228600"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nl-BE" altLang="nl-BE" sz="200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rPr>
                      <a:t>WAS?</a:t>
                    </a:r>
                  </a:p>
                </p:txBody>
              </p:sp>
            </p:grpSp>
            <p:sp>
              <p:nvSpPr>
                <p:cNvPr id="15" name="Vrije vorm 14">
                  <a:extLst>
                    <a:ext uri="{FF2B5EF4-FFF2-40B4-BE49-F238E27FC236}">
                      <a16:creationId xmlns:a16="http://schemas.microsoft.com/office/drawing/2014/main" id="{2FF0A79E-2D86-4DA4-BFAD-B1DE0125C861}"/>
                    </a:ext>
                  </a:extLst>
                </p:cNvPr>
                <p:cNvSpPr/>
                <p:nvPr/>
              </p:nvSpPr>
              <p:spPr bwMode="auto">
                <a:xfrm>
                  <a:off x="7191279" y="1906905"/>
                  <a:ext cx="1952723" cy="1922252"/>
                </a:xfrm>
                <a:custGeom>
                  <a:avLst/>
                  <a:gdLst>
                    <a:gd name="connsiteX0" fmla="*/ 0 w 1661235"/>
                    <a:gd name="connsiteY0" fmla="*/ 830618 h 1661235"/>
                    <a:gd name="connsiteX1" fmla="*/ 830618 w 1661235"/>
                    <a:gd name="connsiteY1" fmla="*/ 0 h 1661235"/>
                    <a:gd name="connsiteX2" fmla="*/ 1661236 w 1661235"/>
                    <a:gd name="connsiteY2" fmla="*/ 830618 h 1661235"/>
                    <a:gd name="connsiteX3" fmla="*/ 830618 w 1661235"/>
                    <a:gd name="connsiteY3" fmla="*/ 1661236 h 1661235"/>
                    <a:gd name="connsiteX4" fmla="*/ 0 w 1661235"/>
                    <a:gd name="connsiteY4" fmla="*/ 830618 h 1661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235" h="1661235">
                      <a:moveTo>
                        <a:pt x="0" y="830618"/>
                      </a:moveTo>
                      <a:cubicBezTo>
                        <a:pt x="0" y="371880"/>
                        <a:pt x="371880" y="0"/>
                        <a:pt x="830618" y="0"/>
                      </a:cubicBezTo>
                      <a:cubicBezTo>
                        <a:pt x="1289356" y="0"/>
                        <a:pt x="1661236" y="371880"/>
                        <a:pt x="1661236" y="830618"/>
                      </a:cubicBezTo>
                      <a:cubicBezTo>
                        <a:pt x="1661236" y="1289356"/>
                        <a:pt x="1289356" y="1661236"/>
                        <a:pt x="830618" y="1661236"/>
                      </a:cubicBezTo>
                      <a:cubicBezTo>
                        <a:pt x="371880" y="1661236"/>
                        <a:pt x="0" y="1289356"/>
                        <a:pt x="0" y="8306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>
                  <a:noFill/>
                </a:ln>
              </p:spPr>
              <p:style>
                <a:lnRef idx="2">
                  <a:scrgbClr r="0" g="0" b="0"/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54712" tIns="254712" rIns="254712" bIns="254712" spcCol="1270" anchor="ctr"/>
                <a:lstStyle/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2000">
                      <a:solidFill>
                        <a:schemeClr val="accent1">
                          <a:lumMod val="50000"/>
                        </a:schemeClr>
                      </a:solidFill>
                      <a:latin typeface="Cambria" panose="02040503050406030204" pitchFamily="18" charset="0"/>
                      <a:cs typeface="Arial" panose="020B0604020202020204" pitchFamily="34" charset="0"/>
                    </a:rPr>
                    <a:t>WOFÜR?</a:t>
                  </a:r>
                </a:p>
              </p:txBody>
            </p:sp>
          </p:grp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2FF0A79E-2D86-4DA4-BFAD-B1DE0125C861}"/>
                  </a:ext>
                </a:extLst>
              </p:cNvPr>
              <p:cNvSpPr/>
              <p:nvPr/>
            </p:nvSpPr>
            <p:spPr bwMode="auto">
              <a:xfrm>
                <a:off x="4898608" y="394026"/>
                <a:ext cx="1922463" cy="1924126"/>
              </a:xfrm>
              <a:custGeom>
                <a:avLst/>
                <a:gdLst>
                  <a:gd name="connsiteX0" fmla="*/ 0 w 1661235"/>
                  <a:gd name="connsiteY0" fmla="*/ 830618 h 1661235"/>
                  <a:gd name="connsiteX1" fmla="*/ 830618 w 1661235"/>
                  <a:gd name="connsiteY1" fmla="*/ 0 h 1661235"/>
                  <a:gd name="connsiteX2" fmla="*/ 1661236 w 1661235"/>
                  <a:gd name="connsiteY2" fmla="*/ 830618 h 1661235"/>
                  <a:gd name="connsiteX3" fmla="*/ 830618 w 1661235"/>
                  <a:gd name="connsiteY3" fmla="*/ 1661236 h 1661235"/>
                  <a:gd name="connsiteX4" fmla="*/ 0 w 1661235"/>
                  <a:gd name="connsiteY4" fmla="*/ 830618 h 166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35" h="1661235">
                    <a:moveTo>
                      <a:pt x="0" y="830618"/>
                    </a:moveTo>
                    <a:cubicBezTo>
                      <a:pt x="0" y="371880"/>
                      <a:pt x="371880" y="0"/>
                      <a:pt x="830618" y="0"/>
                    </a:cubicBezTo>
                    <a:cubicBezTo>
                      <a:pt x="1289356" y="0"/>
                      <a:pt x="1661236" y="371880"/>
                      <a:pt x="1661236" y="830618"/>
                    </a:cubicBezTo>
                    <a:cubicBezTo>
                      <a:pt x="1661236" y="1289356"/>
                      <a:pt x="1289356" y="1661236"/>
                      <a:pt x="830618" y="1661236"/>
                    </a:cubicBezTo>
                    <a:cubicBezTo>
                      <a:pt x="371880" y="1661236"/>
                      <a:pt x="0" y="1289356"/>
                      <a:pt x="0" y="8306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54712" tIns="254712" rIns="254712" bIns="254712" spcCol="1270" anchor="ctr"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l-BE" altLang="nl-BE" sz="2000">
                    <a:solidFill>
                      <a:schemeClr val="accent1">
                        <a:lumMod val="50000"/>
                      </a:schemeClr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Warum Ich?</a:t>
                </a:r>
              </a:p>
            </p:txBody>
          </p:sp>
        </p:grpSp>
        <p:sp>
          <p:nvSpPr>
            <p:cNvPr id="20" name="Rechthoek 19"/>
            <p:cNvSpPr/>
            <p:nvPr/>
          </p:nvSpPr>
          <p:spPr>
            <a:xfrm>
              <a:off x="6525325" y="5337474"/>
              <a:ext cx="1910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nl-BE" altLang="nl-BE" sz="200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Ihre Erfahrung?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3002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91524-CC1F-49BB-A97F-7D1991487C14}"/>
              </a:ext>
            </a:extLst>
          </p:cNvPr>
          <p:cNvGrpSpPr/>
          <p:nvPr/>
        </p:nvGrpSpPr>
        <p:grpSpPr>
          <a:xfrm>
            <a:off x="676136" y="1137367"/>
            <a:ext cx="10839728" cy="5396254"/>
            <a:chOff x="676136" y="1137367"/>
            <a:chExt cx="10839728" cy="5396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6CAE17-2959-407E-A45E-12A0EDCB8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136" y="1417638"/>
              <a:ext cx="10839728" cy="5115983"/>
            </a:xfrm>
            <a:prstGeom prst="rect">
              <a:avLst/>
            </a:prstGeom>
          </p:spPr>
        </p:pic>
        <p:sp>
          <p:nvSpPr>
            <p:cNvPr id="5" name="Ovaal 4"/>
            <p:cNvSpPr/>
            <p:nvPr/>
          </p:nvSpPr>
          <p:spPr>
            <a:xfrm>
              <a:off x="7036325" y="1137367"/>
              <a:ext cx="1723143" cy="10086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AutoShape 24"/>
            <p:cNvSpPr>
              <a:spLocks noChangeArrowheads="1"/>
            </p:cNvSpPr>
            <p:nvPr/>
          </p:nvSpPr>
          <p:spPr bwMode="auto">
            <a:xfrm rot="13560790">
              <a:off x="7521003" y="1773070"/>
              <a:ext cx="360829" cy="801537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C0000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FontTx/>
                <a:buNone/>
              </a:pPr>
              <a:endParaRPr lang="en-US" altLang="nl-BE" sz="4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922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/>
          </a:p>
        </p:txBody>
      </p:sp>
      <p:pic>
        <p:nvPicPr>
          <p:cNvPr id="5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7A0742B1-7609-6202-5238-169507302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838" y="1560740"/>
            <a:ext cx="5834325" cy="4525963"/>
          </a:xfr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id="{1BD4FC2D-5497-0A7E-CE89-88AACD205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" r="78" b="83225"/>
          <a:stretch/>
        </p:blipFill>
        <p:spPr>
          <a:xfrm>
            <a:off x="2776667" y="1561342"/>
            <a:ext cx="6637127" cy="5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3E3CA-D97C-4FB7-9E67-B3323EA9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1532181"/>
            <a:ext cx="11426190" cy="4936637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10377216" y="1248160"/>
            <a:ext cx="1634271" cy="9566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6">
            <a:extLst>
              <a:ext uri="{FF2B5EF4-FFF2-40B4-BE49-F238E27FC236}">
                <a16:creationId xmlns:a16="http://schemas.microsoft.com/office/drawing/2014/main" id="{D91FA561-099A-4F76-87DD-9336C7ACD23E}"/>
              </a:ext>
            </a:extLst>
          </p:cNvPr>
          <p:cNvSpPr/>
          <p:nvPr/>
        </p:nvSpPr>
        <p:spPr>
          <a:xfrm>
            <a:off x="3100116" y="3099456"/>
            <a:ext cx="4523694" cy="100391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4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66C5A-DC09-4B23-A23F-38C3A9458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96" y="1417638"/>
            <a:ext cx="7098847" cy="5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4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ONLINE MODUL</a:t>
            </a:r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59AAC-464C-4341-9646-26765B38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321942"/>
            <a:ext cx="11049000" cy="500062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1959429" y="4749547"/>
            <a:ext cx="2235200" cy="7865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1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kern="1200">
                <a:solidFill>
                  <a:srgbClr val="C00000"/>
                </a:solidFill>
                <a:latin typeface="Cambria" panose="02040503050406030204" pitchFamily="18" charset="0"/>
              </a:rPr>
              <a:t>FRAGEN ?</a:t>
            </a:r>
            <a:endParaRPr lang="nl-BE">
              <a:solidFill>
                <a:srgbClr val="C00000"/>
              </a:solidFill>
            </a:endParaRPr>
          </a:p>
        </p:txBody>
      </p:sp>
      <p:pic>
        <p:nvPicPr>
          <p:cNvPr id="4" name="Afbeelding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71" y="1626950"/>
            <a:ext cx="3075857" cy="44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BE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nl-BE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159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solidFill>
                  <a:srgbClr val="C00000"/>
                </a:solidFill>
                <a:latin typeface="cambria"/>
                <a:cs typeface="Arial"/>
              </a:rPr>
              <a:t>REFERENZEN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solidFill>
                <a:srgbClr val="1F4E7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>
              <a:solidFill>
                <a:srgbClr val="1F4E7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>
              <a:solidFill>
                <a:srgbClr val="1F4E7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>
              <a:solidFill>
                <a:srgbClr val="1F4E79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1F4E79"/>
                </a:solidFill>
              </a:rPr>
              <a:t>Butler D, Moseley GL. Explain pain: Adelaide: NOI Group Publishing; 2003.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>
                <a:solidFill>
                  <a:srgbClr val="1F4E79"/>
                </a:solidFill>
              </a:rPr>
              <a:t>van Wilgen CP, Nijs J. Pijneducatie: een praktische handleiding voor (para)medici: </a:t>
            </a:r>
            <a:r>
              <a:rPr lang="nl-BE" sz="2000" err="1">
                <a:solidFill>
                  <a:srgbClr val="1F4E79"/>
                </a:solidFill>
              </a:rPr>
              <a:t>Bohn</a:t>
            </a:r>
            <a:r>
              <a:rPr lang="nl-BE" sz="2000">
                <a:solidFill>
                  <a:srgbClr val="1F4E79"/>
                </a:solidFill>
              </a:rPr>
              <a:t> </a:t>
            </a:r>
            <a:r>
              <a:rPr lang="nl-BE" sz="2000" err="1">
                <a:solidFill>
                  <a:srgbClr val="1F4E79"/>
                </a:solidFill>
              </a:rPr>
              <a:t>Stafleu</a:t>
            </a:r>
            <a:r>
              <a:rPr lang="nl-BE" sz="2000">
                <a:solidFill>
                  <a:srgbClr val="1F4E79"/>
                </a:solidFill>
              </a:rPr>
              <a:t> van </a:t>
            </a:r>
            <a:r>
              <a:rPr lang="nl-BE" sz="2000" err="1">
                <a:solidFill>
                  <a:srgbClr val="1F4E79"/>
                </a:solidFill>
              </a:rPr>
              <a:t>Loghum</a:t>
            </a:r>
            <a:r>
              <a:rPr lang="nl-BE" sz="2000">
                <a:solidFill>
                  <a:srgbClr val="1F4E79"/>
                </a:solidFill>
              </a:rPr>
              <a:t>; 2010. </a:t>
            </a:r>
          </a:p>
          <a:p>
            <a:pPr marL="0" indent="0">
              <a:buNone/>
            </a:pPr>
            <a:endParaRPr lang="nl-BE" sz="200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68" y="3739480"/>
            <a:ext cx="31115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solidFill>
                  <a:srgbClr val="C00000"/>
                </a:solidFill>
                <a:latin typeface="Cambria" panose="02040503050406030204" pitchFamily="18" charset="0"/>
              </a:rPr>
              <a:t>EINLEITUNG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Natürlicher 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Schutzmechanismus</a:t>
            </a:r>
          </a:p>
          <a:p>
            <a:pPr algn="ctr">
              <a:buNone/>
            </a:pPr>
            <a:r>
              <a:rPr lang="nl-BE" altLang="nl-BE" b="1">
                <a:solidFill>
                  <a:srgbClr val="C00000"/>
                </a:solidFill>
                <a:latin typeface="Cambria" panose="02040503050406030204" pitchFamily="18" charset="0"/>
              </a:rPr>
              <a:t>↓</a:t>
            </a:r>
          </a:p>
          <a:p>
            <a:pPr algn="ctr">
              <a:buNone/>
            </a:pPr>
            <a:r>
              <a:rPr lang="nl-NL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Körper warnt vor Gefahr</a:t>
            </a:r>
          </a:p>
          <a:p>
            <a:pPr algn="ctr">
              <a:buNone/>
            </a:pPr>
            <a:r>
              <a:rPr lang="nl-BE" altLang="nl-BE" b="1">
                <a:solidFill>
                  <a:srgbClr val="C00000"/>
                </a:solidFill>
                <a:latin typeface="Cambria" panose="02040503050406030204" pitchFamily="18" charset="0"/>
              </a:rPr>
              <a:t>↓</a:t>
            </a:r>
            <a:endParaRPr lang="nl-NL" altLang="nl-BE" b="1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nl-NL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Angemessene Reaktion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kumimoji="0" lang="nl-BE" altLang="nl-BE" sz="32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⇓</a:t>
            </a:r>
          </a:p>
          <a:p>
            <a:pPr algn="ctr">
              <a:buNone/>
            </a:pPr>
            <a:r>
              <a:rPr lang="de-CH" alt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ÜBERLEBEN</a:t>
            </a:r>
            <a:endParaRPr lang="nl-NL" altLang="nl-BE" b="1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93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solidFill>
                  <a:srgbClr val="C00000"/>
                </a:solidFill>
                <a:latin typeface="Cambria" panose="02040503050406030204" pitchFamily="18" charset="0"/>
              </a:rPr>
              <a:t>EINLEITUNG</a:t>
            </a:r>
            <a:endParaRPr lang="nl-BE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buNone/>
            </a:pPr>
            <a:r>
              <a:rPr lang="nl-BE" altLang="nl-BE" b="1">
                <a:solidFill>
                  <a:srgbClr val="C00000"/>
                </a:solidFill>
                <a:latin typeface="Cambria" panose="02040503050406030204" pitchFamily="18" charset="0"/>
              </a:rPr>
              <a:t>Akuter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Schmerz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Eindeutige Ursache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Z.B. Schmerz nach einem Unfall</a:t>
            </a:r>
          </a:p>
          <a:p>
            <a:pPr marL="361950" lvl="1" indent="0">
              <a:buNone/>
            </a:pPr>
            <a:endParaRPr lang="nl-BE" alt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0363" indent="-360363">
              <a:buNone/>
            </a:pPr>
            <a:r>
              <a:rPr lang="nl-BE" altLang="nl-BE" b="1">
                <a:solidFill>
                  <a:srgbClr val="C00000"/>
                </a:solidFill>
                <a:latin typeface="Cambria" panose="02040503050406030204" pitchFamily="18" charset="0"/>
              </a:rPr>
              <a:t>Chronische</a:t>
            </a:r>
            <a:r>
              <a:rPr lang="nl-BE" altLang="nl-BE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Schmerzen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Nicht immer eine klare Ursache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Länger als 3 Monate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nl-BE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Mehr als 20% der Bevölkerung betroffen</a:t>
            </a:r>
          </a:p>
          <a:p>
            <a:pPr marL="817563" lvl="1" indent="-360363">
              <a:buFont typeface="Wingdings" panose="05000000000000000000" pitchFamily="2" charset="2"/>
              <a:buChar char="§"/>
            </a:pPr>
            <a:r>
              <a:rPr lang="de-CH" altLang="nl-BE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Z.B. chronische Kopfschmerzen</a:t>
            </a:r>
            <a:endParaRPr lang="nl-NL" altLang="nl-BE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09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01FF9A2-A58E-4882-98B7-468D19CBE505}"/>
              </a:ext>
            </a:extLst>
          </p:cNvPr>
          <p:cNvGrpSpPr/>
          <p:nvPr/>
        </p:nvGrpSpPr>
        <p:grpSpPr>
          <a:xfrm>
            <a:off x="2529706" y="1881710"/>
            <a:ext cx="7540347" cy="3542377"/>
            <a:chOff x="3383825" y="2078622"/>
            <a:chExt cx="7540347" cy="354237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EFC571-99E7-4315-B898-2BC6E8536D43}"/>
                </a:ext>
              </a:extLst>
            </p:cNvPr>
            <p:cNvGrpSpPr/>
            <p:nvPr/>
          </p:nvGrpSpPr>
          <p:grpSpPr>
            <a:xfrm>
              <a:off x="3383825" y="2078622"/>
              <a:ext cx="7540347" cy="3542377"/>
              <a:chOff x="3383825" y="2078622"/>
              <a:chExt cx="7540347" cy="354237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DCE958D-9202-4411-829B-7BFD704CEED9}"/>
                  </a:ext>
                </a:extLst>
              </p:cNvPr>
              <p:cNvGrpSpPr/>
              <p:nvPr/>
            </p:nvGrpSpPr>
            <p:grpSpPr>
              <a:xfrm>
                <a:off x="3383825" y="2078622"/>
                <a:ext cx="7540347" cy="3542377"/>
                <a:chOff x="3432028" y="2018573"/>
                <a:chExt cx="7540347" cy="3542377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04DA9A3-20DF-4F18-967D-0128E90FD6AA}"/>
                    </a:ext>
                  </a:extLst>
                </p:cNvPr>
                <p:cNvSpPr txBox="1"/>
                <p:nvPr/>
              </p:nvSpPr>
              <p:spPr>
                <a:xfrm rot="16200000">
                  <a:off x="2878864" y="3566622"/>
                  <a:ext cx="14141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b="1"/>
                    <a:t>Schmerz Niveau 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5C1E301-312E-4084-A312-0A7B457EC524}"/>
                    </a:ext>
                  </a:extLst>
                </p:cNvPr>
                <p:cNvGrpSpPr/>
                <p:nvPr/>
              </p:nvGrpSpPr>
              <p:grpSpPr>
                <a:xfrm>
                  <a:off x="3899971" y="2018573"/>
                  <a:ext cx="7072404" cy="3130943"/>
                  <a:chOff x="3899971" y="2018573"/>
                  <a:chExt cx="7072404" cy="3130943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01D6009-BD22-45C0-ACEF-7C3D3187AE0A}"/>
                      </a:ext>
                    </a:extLst>
                  </p:cNvPr>
                  <p:cNvSpPr txBox="1"/>
                  <p:nvPr/>
                </p:nvSpPr>
                <p:spPr>
                  <a:xfrm>
                    <a:off x="6167102" y="2018573"/>
                    <a:ext cx="128881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CH" sz="1600" b="1"/>
                      <a:t>Wendepunkt</a:t>
                    </a:r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BABCE05A-2F46-41F0-A23E-4B3341D9554C}"/>
                      </a:ext>
                    </a:extLst>
                  </p:cNvPr>
                  <p:cNvGrpSpPr/>
                  <p:nvPr/>
                </p:nvGrpSpPr>
                <p:grpSpPr>
                  <a:xfrm>
                    <a:off x="3899971" y="2291507"/>
                    <a:ext cx="7072404" cy="2858009"/>
                    <a:chOff x="3899971" y="2291507"/>
                    <a:chExt cx="7072404" cy="2858009"/>
                  </a:xfrm>
                </p:grpSpPr>
                <p:pic>
                  <p:nvPicPr>
                    <p:cNvPr id="31" name="Picture 2">
                      <a:extLst>
                        <a:ext uri="{FF2B5EF4-FFF2-40B4-BE49-F238E27FC236}">
                          <a16:creationId xmlns:a16="http://schemas.microsoft.com/office/drawing/2014/main" id="{BA7BE1E4-1E78-4496-9468-CE426F15079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9903" t="7043" b="17652"/>
                    <a:stretch/>
                  </p:blipFill>
                  <p:spPr bwMode="auto">
                    <a:xfrm>
                      <a:off x="3899971" y="2291507"/>
                      <a:ext cx="7072404" cy="285800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CC1D8D73-07F1-4FDD-B8F5-408985DBE598}"/>
                        </a:ext>
                      </a:extLst>
                    </p:cNvPr>
                    <p:cNvSpPr txBox="1"/>
                    <p:nvPr/>
                  </p:nvSpPr>
                  <p:spPr>
                    <a:xfrm rot="2178399">
                      <a:off x="6840154" y="3764528"/>
                      <a:ext cx="1141728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de-CH" sz="1100"/>
                        <a:t>Wundheilung</a:t>
                      </a:r>
                    </a:p>
                  </p:txBody>
                </p:sp>
              </p:grp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C97B979-EEFF-40BB-AF3D-C1AD0E1BE2B1}"/>
                    </a:ext>
                  </a:extLst>
                </p:cNvPr>
                <p:cNvSpPr txBox="1"/>
                <p:nvPr/>
              </p:nvSpPr>
              <p:spPr>
                <a:xfrm>
                  <a:off x="3887415" y="5122368"/>
                  <a:ext cx="143500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100"/>
                    <a:t>Moment vom Trauma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0C1EFFF-F637-4A5A-86F1-2C0F18D683FC}"/>
                    </a:ext>
                  </a:extLst>
                </p:cNvPr>
                <p:cNvSpPr txBox="1"/>
                <p:nvPr/>
              </p:nvSpPr>
              <p:spPr>
                <a:xfrm>
                  <a:off x="6096000" y="5253173"/>
                  <a:ext cx="2399824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de-CH" sz="1400" b="1"/>
                    <a:t>Wundheilung (Tage /Wochen)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8E4B47C-393C-411F-AD66-108456085FA6}"/>
                  </a:ext>
                </a:extLst>
              </p:cNvPr>
              <p:cNvSpPr/>
              <p:nvPr/>
            </p:nvSpPr>
            <p:spPr>
              <a:xfrm rot="1144339">
                <a:off x="8362415" y="4206473"/>
                <a:ext cx="2085743" cy="39157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CH" sz="1100"/>
                  <a:t>Schmerz verknüpft mit Wundheilung</a:t>
                </a:r>
              </a:p>
              <a:p>
                <a:pPr algn="ctr"/>
                <a:endParaRPr lang="de-CH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B9101-89CC-44B9-9FBA-338719D499ED}"/>
                </a:ext>
              </a:extLst>
            </p:cNvPr>
            <p:cNvSpPr txBox="1"/>
            <p:nvPr/>
          </p:nvSpPr>
          <p:spPr>
            <a:xfrm>
              <a:off x="7427078" y="2673642"/>
              <a:ext cx="319991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CH" sz="1100"/>
                <a:t>Schmerz verknüpft mit dem zentralen Nervensystem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E46670-0170-41B0-A92E-F21D25164FC0}"/>
                </a:ext>
              </a:extLst>
            </p:cNvPr>
            <p:cNvSpPr/>
            <p:nvPr/>
          </p:nvSpPr>
          <p:spPr>
            <a:xfrm rot="19652706">
              <a:off x="4809012" y="3417691"/>
              <a:ext cx="1216247" cy="4379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sz="1100"/>
                <a:t>Entzündung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62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0899"/>
          </a:xfrm>
        </p:spPr>
        <p:txBody>
          <a:bodyPr>
            <a:normAutofit/>
          </a:bodyPr>
          <a:lstStyle/>
          <a:p>
            <a:r>
              <a:rPr lang="nl-BE" b="1">
                <a:solidFill>
                  <a:srgbClr val="C00000"/>
                </a:solidFill>
                <a:latin typeface="Cambria" panose="02040503050406030204" pitchFamily="18" charset="0"/>
              </a:rPr>
              <a:t>Entstehung von Schmerz</a:t>
            </a:r>
            <a:endParaRPr lang="nl-BE" b="1">
              <a:solidFill>
                <a:srgbClr val="C0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t="15890" r="9301" b="13317"/>
          <a:stretch/>
        </p:blipFill>
        <p:spPr>
          <a:xfrm>
            <a:off x="4006011" y="2162390"/>
            <a:ext cx="4179977" cy="36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2" t="-173" r="-424" b="173"/>
          <a:stretch/>
        </p:blipFill>
        <p:spPr bwMode="auto">
          <a:xfrm>
            <a:off x="3799002" y="706897"/>
            <a:ext cx="4392891" cy="54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09047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Entstehung von Schmerz</a:t>
            </a:r>
            <a:endParaRPr kumimoji="0" lang="en-US" altLang="nl-B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82498" y="4865860"/>
            <a:ext cx="221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>
                <a:solidFill>
                  <a:schemeClr val="accent1">
                    <a:lumMod val="50000"/>
                  </a:schemeClr>
                </a:solidFill>
              </a:rPr>
              <a:t>Perifeer zenuwstelsel</a:t>
            </a:r>
          </a:p>
        </p:txBody>
      </p:sp>
      <p:sp>
        <p:nvSpPr>
          <p:cNvPr id="7" name="Ovaal 6"/>
          <p:cNvSpPr/>
          <p:nvPr/>
        </p:nvSpPr>
        <p:spPr>
          <a:xfrm>
            <a:off x="1225898" y="4913644"/>
            <a:ext cx="261257" cy="271306"/>
          </a:xfrm>
          <a:prstGeom prst="ellipse">
            <a:avLst/>
          </a:prstGeom>
          <a:solidFill>
            <a:srgbClr val="FF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1225897" y="5377543"/>
            <a:ext cx="261257" cy="271306"/>
          </a:xfrm>
          <a:prstGeom prst="ellipse">
            <a:avLst/>
          </a:prstGeom>
          <a:solidFill>
            <a:srgbClr val="F9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1582498" y="5333289"/>
            <a:ext cx="22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>
                <a:solidFill>
                  <a:schemeClr val="accent1">
                    <a:lumMod val="50000"/>
                  </a:schemeClr>
                </a:solidFill>
              </a:rPr>
              <a:t>Centraal zenuwstelsel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6513BB5-E91B-61E2-6B3F-9B83EBF9598C}"/>
              </a:ext>
            </a:extLst>
          </p:cNvPr>
          <p:cNvSpPr txBox="1"/>
          <p:nvPr/>
        </p:nvSpPr>
        <p:spPr>
          <a:xfrm>
            <a:off x="1582498" y="4865860"/>
            <a:ext cx="2705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/>
              <a:t>Peripheres Nervensystem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B08292-B79E-F902-C1B4-1F92F64180F9}"/>
              </a:ext>
            </a:extLst>
          </p:cNvPr>
          <p:cNvSpPr txBox="1"/>
          <p:nvPr/>
        </p:nvSpPr>
        <p:spPr>
          <a:xfrm>
            <a:off x="1582498" y="5333289"/>
            <a:ext cx="2705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/>
              <a:t>Zentrales Nervensystem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4686F23-596E-0058-AFE6-DF25843BE599}"/>
              </a:ext>
            </a:extLst>
          </p:cNvPr>
          <p:cNvSpPr txBox="1"/>
          <p:nvPr/>
        </p:nvSpPr>
        <p:spPr>
          <a:xfrm>
            <a:off x="4288031" y="1155379"/>
            <a:ext cx="1108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/>
              <a:t>Hirn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F07139-1594-F9A4-8263-87F2BAA44544}"/>
              </a:ext>
            </a:extLst>
          </p:cNvPr>
          <p:cNvSpPr txBox="1"/>
          <p:nvPr/>
        </p:nvSpPr>
        <p:spPr>
          <a:xfrm>
            <a:off x="3987669" y="1807474"/>
            <a:ext cx="14086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/>
              <a:t>Rückenmark</a:t>
            </a:r>
          </a:p>
        </p:txBody>
      </p:sp>
    </p:spTree>
    <p:extLst>
      <p:ext uri="{BB962C8B-B14F-4D97-AF65-F5344CB8AC3E}">
        <p14:creationId xmlns:p14="http://schemas.microsoft.com/office/powerpoint/2010/main" val="10578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pPr algn="l"/>
            <a:r>
              <a:rPr lang="nl-BE" sz="2400" b="1" kern="1200">
                <a:solidFill>
                  <a:srgbClr val="5B9BD5">
                    <a:lumMod val="75000"/>
                  </a:srgbClr>
                </a:solidFill>
                <a:latin typeface="Cambria" panose="02040503050406030204" pitchFamily="18" charset="0"/>
              </a:rPr>
              <a:t>Entstehung von Schmerz</a:t>
            </a:r>
            <a:endParaRPr lang="en-US" altLang="nl-BE" sz="240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3BB45F5-13EE-226D-29B3-94C77D2608D8}"/>
              </a:ext>
            </a:extLst>
          </p:cNvPr>
          <p:cNvGrpSpPr/>
          <p:nvPr/>
        </p:nvGrpSpPr>
        <p:grpSpPr>
          <a:xfrm>
            <a:off x="2128838" y="1096964"/>
            <a:ext cx="7783512" cy="5500687"/>
            <a:chOff x="2128838" y="1096964"/>
            <a:chExt cx="7783512" cy="5500687"/>
          </a:xfrm>
        </p:grpSpPr>
        <p:pic>
          <p:nvPicPr>
            <p:cNvPr id="20482" name="Picture 5" descr="80688_PP_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" t="5556" r="1625" b="3334"/>
            <a:stretch>
              <a:fillRect/>
            </a:stretch>
          </p:blipFill>
          <p:spPr bwMode="auto">
            <a:xfrm>
              <a:off x="2128838" y="1096964"/>
              <a:ext cx="7783512" cy="550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F1336A2C-A0A6-12F4-BAE6-A9B5CC5212BE}"/>
                </a:ext>
              </a:extLst>
            </p:cNvPr>
            <p:cNvSpPr txBox="1"/>
            <p:nvPr/>
          </p:nvSpPr>
          <p:spPr>
            <a:xfrm>
              <a:off x="6782540" y="4875606"/>
              <a:ext cx="2407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Mechanisch Reize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AFAC727-D08B-1DC1-2299-A063F925538E}"/>
                </a:ext>
              </a:extLst>
            </p:cNvPr>
            <p:cNvSpPr txBox="1"/>
            <p:nvPr/>
          </p:nvSpPr>
          <p:spPr>
            <a:xfrm>
              <a:off x="6782540" y="5244938"/>
              <a:ext cx="20063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Temperatur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59A361D-8DB6-8E93-6741-E7A8D30D53AB}"/>
                </a:ext>
              </a:extLst>
            </p:cNvPr>
            <p:cNvSpPr txBox="1"/>
            <p:nvPr/>
          </p:nvSpPr>
          <p:spPr>
            <a:xfrm>
              <a:off x="6782539" y="5596351"/>
              <a:ext cx="282309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/>
                <a:t>Chemische Substanzen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732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fd0a59-28fe-424c-a3c4-3701c763b02c" xsi:nil="true"/>
    <lcf76f155ced4ddcb4097134ff3c332f xmlns="dc6e2236-f59d-46d1-bc53-b101fc1a782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6CAC306658D4CB3DF762CCF42C5E6" ma:contentTypeVersion="20" ma:contentTypeDescription="Create a new document." ma:contentTypeScope="" ma:versionID="3b1ecd7457e852bdfa531d918e921d9d">
  <xsd:schema xmlns:xsd="http://www.w3.org/2001/XMLSchema" xmlns:xs="http://www.w3.org/2001/XMLSchema" xmlns:p="http://schemas.microsoft.com/office/2006/metadata/properties" xmlns:ns2="abfd0a59-28fe-424c-a3c4-3701c763b02c" xmlns:ns3="dc6e2236-f59d-46d1-bc53-b101fc1a7823" targetNamespace="http://schemas.microsoft.com/office/2006/metadata/properties" ma:root="true" ma:fieldsID="b97c93c271b2d15be488ecc27aa55d75" ns2:_="" ns3:_="">
    <xsd:import namespace="abfd0a59-28fe-424c-a3c4-3701c763b02c"/>
    <xsd:import namespace="dc6e2236-f59d-46d1-bc53-b101fc1a78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d0a59-28fe-424c-a3c4-3701c763b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5e1b006-f1b2-4701-bfc1-d7d959293ba8}" ma:internalName="TaxCatchAll" ma:showField="CatchAllData" ma:web="abfd0a59-28fe-424c-a3c4-3701c763b0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e2236-f59d-46d1-bc53-b101fc1a7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5E834-BB6B-43E1-8E21-6F726FE867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5CFFE0-94F2-4D4F-96CF-307D4CC3B111}">
  <ds:schemaRefs>
    <ds:schemaRef ds:uri="abfd0a59-28fe-424c-a3c4-3701c763b02c"/>
    <ds:schemaRef ds:uri="dc6e2236-f59d-46d1-bc53-b101fc1a782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9A9773-56A0-4595-BEDD-35AE5128C13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36</Slides>
  <Notes>5</Notes>
  <HiddenSlides>0</HiddenSlide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38" baseType="lpstr">
      <vt:lpstr>Kantoorthema</vt:lpstr>
      <vt:lpstr>Standaardontwerp</vt:lpstr>
      <vt:lpstr>WILLKOMMEN</vt:lpstr>
      <vt:lpstr>Rückenschmerzen</vt:lpstr>
      <vt:lpstr>PowerPoint-presentatie</vt:lpstr>
      <vt:lpstr>EINLEITUNG</vt:lpstr>
      <vt:lpstr>EINLEITUNG</vt:lpstr>
      <vt:lpstr>PowerPoint-presentatie</vt:lpstr>
      <vt:lpstr>Entstehung von Schmerz</vt:lpstr>
      <vt:lpstr>PowerPoint-presentatie</vt:lpstr>
      <vt:lpstr>Entstehung von Schmerz</vt:lpstr>
      <vt:lpstr>Akuter Schmerz</vt:lpstr>
      <vt:lpstr>Akuter Schmerz</vt:lpstr>
      <vt:lpstr>PowerPoint-presentatie</vt:lpstr>
      <vt:lpstr>PowerPoint-presentatie</vt:lpstr>
      <vt:lpstr>Körpereigenes Schmerzkontrollsystem</vt:lpstr>
      <vt:lpstr>PowerPoint-presentatie</vt:lpstr>
      <vt:lpstr>SCHADEN ≠ SCHMERZ</vt:lpstr>
      <vt:lpstr>SCHADEN ≠ SCHMERZ</vt:lpstr>
      <vt:lpstr>Akuter Schmerz </vt:lpstr>
      <vt:lpstr>CHRONISCHE SCHMERZEN</vt:lpstr>
      <vt:lpstr>PowerPoint-presentatie</vt:lpstr>
      <vt:lpstr>PowerPoint-presentatie</vt:lpstr>
      <vt:lpstr>PowerPoint-presentatie</vt:lpstr>
      <vt:lpstr>Gut trainiertes Gehirn</vt:lpstr>
      <vt:lpstr>CHRONISCHER SCHMERZ </vt:lpstr>
      <vt:lpstr>Warum Sie?</vt:lpstr>
      <vt:lpstr>Wie kann ich das anwenden?</vt:lpstr>
      <vt:lpstr>PowerPoint-presentatie</vt:lpstr>
      <vt:lpstr>TO DO</vt:lpstr>
      <vt:lpstr>ONLINE MODUL</vt:lpstr>
      <vt:lpstr>ONLINE MODUL</vt:lpstr>
      <vt:lpstr>ONLINE MODUL</vt:lpstr>
      <vt:lpstr>ONLINE MODUL</vt:lpstr>
      <vt:lpstr>ONLINE MODUL</vt:lpstr>
      <vt:lpstr>ONLINE MODUL</vt:lpstr>
      <vt:lpstr>FRAGEN ?</vt:lpstr>
      <vt:lpstr>REFERENZEN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Eveline Van Looveren</dc:creator>
  <cp:revision>3</cp:revision>
  <dcterms:created xsi:type="dcterms:W3CDTF">2018-02-15T08:43:20Z</dcterms:created>
  <dcterms:modified xsi:type="dcterms:W3CDTF">2023-03-28T14:38:59Z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0x010100A466CAC306658D4CB3DF762CCF42C5E6</vt:lpwstr>
  </property>
  <property fmtid="{D5CDD505-2E9C-101B-9397-08002B2CF9AE}" pid="3" name="MediaServiceImageTags">
    <vt:lpwstr/>
  </property>
</Properties>
</file>